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15" r:id="rId2"/>
    <p:sldId id="416" r:id="rId3"/>
    <p:sldId id="417" r:id="rId4"/>
    <p:sldId id="41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216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StringBuilder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6153" y="1219200"/>
            <a:ext cx="8323045" cy="2667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StringBuilder objects are like String objects, except that they can be </a:t>
            </a:r>
            <a:r>
              <a:rPr lang="en-US" sz="1200" dirty="0">
                <a:solidFill>
                  <a:srgbClr val="C00000"/>
                </a:solidFill>
              </a:rPr>
              <a:t>modified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Java StringBuilder class is used to create </a:t>
            </a:r>
            <a:r>
              <a:rPr lang="en-US" sz="1200" dirty="0">
                <a:solidFill>
                  <a:srgbClr val="C00000"/>
                </a:solidFill>
              </a:rPr>
              <a:t>mutable</a:t>
            </a:r>
            <a:r>
              <a:rPr lang="en-US" sz="1200" dirty="0">
                <a:solidFill>
                  <a:schemeClr val="tx1"/>
                </a:solidFill>
              </a:rPr>
              <a:t> (modifiable) string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The Java StringBuilder class is same as StringBuffer class except that it is </a:t>
            </a:r>
            <a:r>
              <a:rPr lang="en-US" sz="1200" dirty="0" smtClean="0">
                <a:solidFill>
                  <a:srgbClr val="C00000"/>
                </a:solidFill>
              </a:rPr>
              <a:t>non-synchronized</a:t>
            </a:r>
            <a:r>
              <a:rPr lang="en-US" sz="1200" dirty="0" smtClean="0">
                <a:solidFill>
                  <a:schemeClr val="tx1"/>
                </a:solidFill>
              </a:rPr>
              <a:t>, which </a:t>
            </a:r>
            <a:r>
              <a:rPr lang="en-US" sz="1200" dirty="0">
                <a:solidFill>
                  <a:schemeClr val="tx1"/>
                </a:solidFill>
              </a:rPr>
              <a:t>means it is not thread safe. Its because StringBuilder methods are not </a:t>
            </a:r>
            <a:r>
              <a:rPr lang="en-US" sz="1200" dirty="0" smtClean="0">
                <a:solidFill>
                  <a:schemeClr val="tx1"/>
                </a:solidFill>
              </a:rPr>
              <a:t>synchronized.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</a:rPr>
              <a:t>StringBuilder objects </a:t>
            </a:r>
            <a:r>
              <a:rPr lang="en-US" sz="1200" dirty="0">
                <a:solidFill>
                  <a:schemeClr val="tx1"/>
                </a:solidFill>
              </a:rPr>
              <a:t>are treated like variable-length arrays that contain a sequence of </a:t>
            </a:r>
            <a:r>
              <a:rPr lang="en-US" sz="1200" dirty="0" smtClean="0">
                <a:solidFill>
                  <a:schemeClr val="tx1"/>
                </a:solidFill>
              </a:rPr>
              <a:t>characters.</a:t>
            </a:r>
            <a:r>
              <a:rPr lang="en-US" sz="1200" dirty="0">
                <a:solidFill>
                  <a:schemeClr val="tx1"/>
                </a:solidFill>
              </a:rPr>
              <a:t>  At any point, the length and content of the sequence can be changed through method invocations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Strings should always be used unless string builders offer an advantage in terms of simpler code </a:t>
            </a:r>
            <a:r>
              <a:rPr lang="en-US" sz="1200" dirty="0" smtClean="0"/>
              <a:t>or </a:t>
            </a:r>
            <a:r>
              <a:rPr lang="en-US" sz="1200" dirty="0"/>
              <a:t>better performance. For example, if you need to concatenate a large number of strings, appending to a </a:t>
            </a:r>
            <a:r>
              <a:rPr lang="en-US" sz="1200" dirty="0"/>
              <a:t>StringBuilder</a:t>
            </a:r>
            <a:r>
              <a:rPr lang="en-US" sz="1200" dirty="0"/>
              <a:t> object is more efficient.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216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StringBuilder</a:t>
            </a:r>
          </a:p>
        </p:txBody>
      </p:sp>
      <p:sp>
        <p:nvSpPr>
          <p:cNvPr id="5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14512"/>
            <a:ext cx="3209925" cy="1400175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846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216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StringBuilder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557337"/>
            <a:ext cx="6991350" cy="19145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846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216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StringBuilder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https://docs.oracle.com/javase/8/docs/api/index.html?java/lang/StringBuilder.html</a:t>
            </a:r>
          </a:p>
        </p:txBody>
      </p:sp>
    </p:spTree>
    <p:extLst>
      <p:ext uri="{BB962C8B-B14F-4D97-AF65-F5344CB8AC3E}">
        <p14:creationId xmlns:p14="http://schemas.microsoft.com/office/powerpoint/2010/main" val="12846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75024</TotalTime>
  <Words>69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6869</cp:revision>
  <dcterms:created xsi:type="dcterms:W3CDTF">2006-08-16T00:00:00Z</dcterms:created>
  <dcterms:modified xsi:type="dcterms:W3CDTF">2016-03-21T13:02:21Z</dcterms:modified>
</cp:coreProperties>
</file>