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17525" y="591754"/>
            <a:ext cx="7235825" cy="917448"/>
          </a:xfrm>
          <a:prstGeom prst="wedgeRoundRectCallout">
            <a:avLst>
              <a:gd name="adj1" fmla="val -10960"/>
              <a:gd name="adj2" fmla="val 108480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 class contain any abstract method then the class is declared as abstract class.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abstract class is never instantiated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is used to provide abstraction. Although it does not provide 100% abstraction because it can also have concrete method.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95" y="2057400"/>
            <a:ext cx="2800350" cy="13525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23" name="Flowchart: Terminator 22"/>
          <p:cNvSpPr/>
          <p:nvPr/>
        </p:nvSpPr>
        <p:spPr>
          <a:xfrm>
            <a:off x="483091" y="4267200"/>
            <a:ext cx="3429000" cy="4572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 class class_name { 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3877448"/>
            <a:ext cx="68153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Syntax 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73038</TotalTime>
  <Words>28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6413</cp:revision>
  <dcterms:created xsi:type="dcterms:W3CDTF">2006-08-16T00:00:00Z</dcterms:created>
  <dcterms:modified xsi:type="dcterms:W3CDTF">2016-01-25T09:04:49Z</dcterms:modified>
</cp:coreProperties>
</file>