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5" r:id="rId2"/>
    <p:sldId id="41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362200" y="2307383"/>
            <a:ext cx="4114800" cy="11968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8469" y="35739"/>
            <a:ext cx="108118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trim()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56064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3485"/>
                <a:gridCol w="5047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trim()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copy of this string with leading and trailing white space removed.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3200" y="2816584"/>
            <a:ext cx="10433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  Welcome  ”</a:t>
            </a:r>
            <a:endParaRPr lang="en-US" sz="1200" dirty="0"/>
          </a:p>
        </p:txBody>
      </p:sp>
      <p:sp>
        <p:nvSpPr>
          <p:cNvPr id="5" name="Right Arrow 4"/>
          <p:cNvSpPr/>
          <p:nvPr/>
        </p:nvSpPr>
        <p:spPr>
          <a:xfrm>
            <a:off x="4100512" y="2816584"/>
            <a:ext cx="814388" cy="3289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5400" y="2816584"/>
            <a:ext cx="97283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“ Welcome”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59938" y="2551313"/>
            <a:ext cx="48122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trim()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/>
              <a:t>Substrings by </a:t>
            </a:r>
            <a:r>
              <a:rPr lang="en-US" sz="1200" dirty="0" smtClean="0"/>
              <a:t>Index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82685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14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10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288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900019" y="4324985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35" name="Rectangular Callout 34"/>
          <p:cNvSpPr/>
          <p:nvPr/>
        </p:nvSpPr>
        <p:spPr>
          <a:xfrm>
            <a:off x="6745847" y="4448810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5479209" y="964995"/>
            <a:ext cx="685800" cy="344338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8669" y="2030095"/>
            <a:ext cx="86754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substring(3)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60069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String substring(int beginIndex)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new string that is a substring of this string. The integer argument specifies the index of the first character. Here, the returned substring extends to the end of the original string.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ound Diagonal Corner Rectangle 1"/>
          <p:cNvSpPr/>
          <p:nvPr/>
        </p:nvSpPr>
        <p:spPr>
          <a:xfrm>
            <a:off x="63406" y="1834505"/>
            <a:ext cx="3517994" cy="91440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Examples:</a:t>
            </a:r>
          </a:p>
          <a:p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unhappy".substring(2) returns "happy" </a:t>
            </a:r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Harbison".substring(3) returns "bison" </a:t>
            </a:r>
            <a:endParaRPr lang="en-US" sz="1000" dirty="0" smtClean="0"/>
          </a:p>
          <a:p>
            <a:r>
              <a:rPr lang="en-US" sz="1000" dirty="0" smtClean="0"/>
              <a:t>"</a:t>
            </a:r>
            <a:r>
              <a:rPr lang="en-US" sz="1000" dirty="0"/>
              <a:t>emptiness".substring(9) returns "" (an empty string)</a:t>
            </a:r>
          </a:p>
        </p:txBody>
      </p:sp>
    </p:spTree>
    <p:extLst>
      <p:ext uri="{BB962C8B-B14F-4D97-AF65-F5344CB8AC3E}">
        <p14:creationId xmlns:p14="http://schemas.microsoft.com/office/powerpoint/2010/main" val="27828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73629</TotalTime>
  <Words>133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6633</cp:revision>
  <dcterms:created xsi:type="dcterms:W3CDTF">2006-08-16T00:00:00Z</dcterms:created>
  <dcterms:modified xsi:type="dcterms:W3CDTF">2016-02-12T07:54:14Z</dcterms:modified>
</cp:coreProperties>
</file>