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00369" y="26216"/>
            <a:ext cx="1819087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String – indexOf method</a:t>
            </a:r>
            <a:endParaRPr lang="en-US" sz="1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19080"/>
              </p:ext>
            </p:extLst>
          </p:nvPr>
        </p:nvGraphicFramePr>
        <p:xfrm>
          <a:off x="534115" y="609600"/>
          <a:ext cx="8170646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09085"/>
                <a:gridCol w="59615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 indexOf(int ch)</a:t>
                      </a:r>
                      <a:endParaRPr lang="en-US" sz="1200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index of the first occurrence of the specified character.</a:t>
                      </a:r>
                      <a:endParaRPr lang="en-US" sz="1200" dirty="0"/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645068"/>
              </p:ext>
            </p:extLst>
          </p:nvPr>
        </p:nvGraphicFramePr>
        <p:xfrm>
          <a:off x="1447800" y="2286000"/>
          <a:ext cx="6095999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766981" y="274320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3519581" y="274320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19600" y="274320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76850" y="274320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48400" y="274320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010400" y="274320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67000" y="274320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6" name="Rectangular Callout 25"/>
          <p:cNvSpPr/>
          <p:nvPr/>
        </p:nvSpPr>
        <p:spPr>
          <a:xfrm>
            <a:off x="838200" y="3429000"/>
            <a:ext cx="1295400" cy="381000"/>
          </a:xfrm>
          <a:prstGeom prst="wedgeRectCallout">
            <a:avLst>
              <a:gd name="adj1" fmla="val 26578"/>
              <a:gd name="adj2" fmla="val -160432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Starting Index</a:t>
            </a:r>
            <a:endParaRPr lang="en-US" sz="1200" dirty="0"/>
          </a:p>
        </p:txBody>
      </p:sp>
      <p:sp>
        <p:nvSpPr>
          <p:cNvPr id="27" name="Rectangular Callout 26"/>
          <p:cNvSpPr/>
          <p:nvPr/>
        </p:nvSpPr>
        <p:spPr>
          <a:xfrm>
            <a:off x="6684028" y="3552825"/>
            <a:ext cx="1316972" cy="333375"/>
          </a:xfrm>
          <a:prstGeom prst="wedgeRectCallout">
            <a:avLst>
              <a:gd name="adj1" fmla="val -15899"/>
              <a:gd name="adj2" fmla="val -200075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Ending Index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3988870" y="4104499"/>
            <a:ext cx="2939394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lastIndexOf("e", 4</a:t>
            </a:r>
            <a:r>
              <a:rPr lang="en-US" sz="1200" dirty="0" smtClean="0"/>
              <a:t>) </a:t>
            </a:r>
            <a:r>
              <a:rPr lang="en-US" sz="1200" smtClean="0"/>
              <a:t>= 1                                      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73663</TotalTime>
  <Words>49</Words>
  <Application>Microsoft Office PowerPoint</Application>
  <PresentationFormat>Custom</PresentationFormat>
  <Paragraphs>23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6654</cp:revision>
  <dcterms:created xsi:type="dcterms:W3CDTF">2006-08-16T00:00:00Z</dcterms:created>
  <dcterms:modified xsi:type="dcterms:W3CDTF">2016-02-15T09:17:02Z</dcterms:modified>
</cp:coreProperties>
</file>