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91902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lastIndexOf(int 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last occurrence of the specified character.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88870" y="4104499"/>
            <a:ext cx="33625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lastIndexOf("e", 4</a:t>
            </a:r>
            <a:r>
              <a:rPr lang="en-US" sz="1200" dirty="0" smtClean="0"/>
              <a:t>) </a:t>
            </a:r>
            <a:r>
              <a:rPr lang="en-US" sz="1200" smtClean="0"/>
              <a:t>= 1                                              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73667</TotalTime>
  <Words>49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6657</cp:revision>
  <dcterms:created xsi:type="dcterms:W3CDTF">2006-08-16T00:00:00Z</dcterms:created>
  <dcterms:modified xsi:type="dcterms:W3CDTF">2016-02-15T09:16:53Z</dcterms:modified>
</cp:coreProperties>
</file>