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96052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085"/>
                <a:gridCol w="596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indexOf(int ch, int fromIndex)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first  occurrence of the specified character, searching forward from the specified index.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45068"/>
              </p:ext>
            </p:extLst>
          </p:nvPr>
        </p:nvGraphicFramePr>
        <p:xfrm>
          <a:off x="1447800" y="2286000"/>
          <a:ext cx="6095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669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19581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9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685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67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838200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684028" y="355282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88870" y="4104499"/>
            <a:ext cx="339785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lastIndexOf("e", 4</a:t>
            </a:r>
            <a:r>
              <a:rPr lang="en-US" sz="1200" dirty="0" smtClean="0"/>
              <a:t>) = 1                                                 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73672</TotalTime>
  <Words>59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6659</cp:revision>
  <dcterms:created xsi:type="dcterms:W3CDTF">2006-08-16T00:00:00Z</dcterms:created>
  <dcterms:modified xsi:type="dcterms:W3CDTF">2016-02-15T09:16:43Z</dcterms:modified>
</cp:coreProperties>
</file>