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844604" y="1905000"/>
            <a:ext cx="4114800" cy="2209800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public </a:t>
            </a:r>
            <a:r>
              <a:rPr lang="en-US" sz="1200" b="1" dirty="0">
                <a:solidFill>
                  <a:srgbClr val="002060"/>
                </a:solidFill>
              </a:rPr>
              <a:t>int</a:t>
            </a:r>
            <a:r>
              <a:rPr lang="en-US" sz="1200" b="1" dirty="0">
                <a:solidFill>
                  <a:srgbClr val="002060"/>
                </a:solidFill>
              </a:rPr>
              <a:t> capacity = </a:t>
            </a:r>
            <a:r>
              <a:rPr lang="en-US" sz="1200" b="1" dirty="0">
                <a:solidFill>
                  <a:srgbClr val="002060"/>
                </a:solidFill>
              </a:rPr>
              <a:t>initializeInstanceVariable</a:t>
            </a:r>
            <a:r>
              <a:rPr lang="en-US" sz="1200" b="1" dirty="0">
                <a:solidFill>
                  <a:srgbClr val="002060"/>
                </a:solidFill>
              </a:rPr>
              <a:t>();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protected final </a:t>
            </a:r>
            <a:r>
              <a:rPr lang="en-US" sz="1200" b="1" dirty="0">
                <a:solidFill>
                  <a:srgbClr val="002060"/>
                </a:solidFill>
              </a:rPr>
              <a:t>int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initializeInstanceVariable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{</a:t>
            </a:r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System.</a:t>
            </a:r>
            <a:r>
              <a:rPr lang="en-US" sz="1200" b="1" i="1" dirty="0">
                <a:solidFill>
                  <a:srgbClr val="002060"/>
                </a:solidFill>
              </a:rPr>
              <a:t>out.println("Inside final method.");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// initialize to 10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capacity = 10;</a:t>
            </a:r>
          </a:p>
          <a:p>
            <a:pPr lvl="1"/>
            <a:r>
              <a:rPr lang="en-US" sz="1200" b="1" dirty="0">
                <a:solidFill>
                  <a:srgbClr val="002060"/>
                </a:solidFill>
              </a:rPr>
              <a:t>return capacity;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Initializing Instance Members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516155" y="431030"/>
            <a:ext cx="7008595" cy="1389447"/>
          </a:xfrm>
          <a:prstGeom prst="wedgeRoundRectCallout">
            <a:avLst>
              <a:gd name="adj1" fmla="val -11483"/>
              <a:gd name="adj2" fmla="val 60145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Normally, </a:t>
            </a:r>
            <a:r>
              <a:rPr lang="en-US" sz="1000" dirty="0" smtClean="0"/>
              <a:t>we </a:t>
            </a:r>
            <a:r>
              <a:rPr lang="en-US" sz="1000" dirty="0"/>
              <a:t>would put code to initialize an instance variable in a constructor. There are two alternatives to using a constructor to initialize instance variables: initializer blocks </a:t>
            </a:r>
            <a:r>
              <a:rPr lang="en-US" sz="1000" dirty="0" smtClean="0"/>
              <a:t> and </a:t>
            </a:r>
            <a:r>
              <a:rPr lang="en-US" sz="1000" dirty="0"/>
              <a:t>final methods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 </a:t>
            </a:r>
            <a:r>
              <a:rPr lang="en-US" sz="1000" i="1" dirty="0"/>
              <a:t>final method</a:t>
            </a:r>
            <a:r>
              <a:rPr lang="en-US" sz="1000" dirty="0"/>
              <a:t> cannot be overridden in a </a:t>
            </a:r>
            <a:r>
              <a:rPr lang="en-US" sz="1000" dirty="0" smtClean="0"/>
              <a:t>subclass.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This is especially useful if subclasses might want to reuse the initialization method. 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method is final because calling non-final methods during instance initialization can cause </a:t>
            </a:r>
            <a:r>
              <a:rPr lang="en-US" sz="1000" dirty="0" smtClean="0"/>
              <a:t>problems.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340920" y="4267200"/>
            <a:ext cx="9837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final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72279</TotalTime>
  <Words>71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6038</cp:revision>
  <dcterms:created xsi:type="dcterms:W3CDTF">2006-08-16T00:00:00Z</dcterms:created>
  <dcterms:modified xsi:type="dcterms:W3CDTF">2015-11-25T09:39:57Z</dcterms:modified>
</cp:coreProperties>
</file>