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9765" y="12314"/>
            <a:ext cx="25480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968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lastIndexOf(String str,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last occurrence of the specified substring, searching for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87395"/>
              </p:ext>
            </p:extLst>
          </p:nvPr>
        </p:nvGraphicFramePr>
        <p:xfrm>
          <a:off x="1480965" y="3162262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71359" y="360041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0165" y="361946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09765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48667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4378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86165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66765" y="36004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688522" y="4305262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41" name="Rectangular Callout 40"/>
          <p:cNvSpPr/>
          <p:nvPr/>
        </p:nvSpPr>
        <p:spPr>
          <a:xfrm>
            <a:off x="6904887" y="4410037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71014" y="2209800"/>
            <a:ext cx="375783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str = "com.com.com";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 </a:t>
            </a:r>
            <a:r>
              <a:rPr lang="en-US" sz="1200" b="1" dirty="0"/>
              <a:t>indexPosition = sb.lastIndexOf("com", 7</a:t>
            </a:r>
            <a:r>
              <a:rPr lang="en-US" sz="1200" b="1" dirty="0" smtClean="0"/>
              <a:t>); </a:t>
            </a:r>
            <a:r>
              <a:rPr lang="en-US" sz="1200" dirty="0"/>
              <a:t>//returns </a:t>
            </a: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077550" y="360041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8849" y="360041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128533" y="3590886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533946" y="3617973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73740</TotalTime>
  <Words>86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6687</cp:revision>
  <dcterms:created xsi:type="dcterms:W3CDTF">2006-08-16T00:00:00Z</dcterms:created>
  <dcterms:modified xsi:type="dcterms:W3CDTF">2016-03-30T09:51:01Z</dcterms:modified>
</cp:coreProperties>
</file>