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0" r:id="rId2"/>
    <p:sldId id="41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07975" y="2972181"/>
            <a:ext cx="3962400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7975" y="1311402"/>
            <a:ext cx="3962400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26216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Wrapper class in Java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688975" y="1605153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primitive </a:t>
            </a:r>
            <a:endParaRPr lang="en-US" sz="1200" dirty="0"/>
          </a:p>
        </p:txBody>
      </p:sp>
      <p:sp>
        <p:nvSpPr>
          <p:cNvPr id="17" name="Flowchart: Terminator 16"/>
          <p:cNvSpPr/>
          <p:nvPr/>
        </p:nvSpPr>
        <p:spPr>
          <a:xfrm>
            <a:off x="3051175" y="1605153"/>
            <a:ext cx="914400" cy="301752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object</a:t>
            </a:r>
            <a:r>
              <a:rPr lang="en-US" sz="1200" i="1" dirty="0"/>
              <a:t> </a:t>
            </a:r>
            <a:endParaRPr lang="en-US" sz="12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2889250" y="3278505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primitive </a:t>
            </a:r>
            <a:endParaRPr lang="en-US" sz="1200" dirty="0"/>
          </a:p>
        </p:txBody>
      </p:sp>
      <p:sp>
        <p:nvSpPr>
          <p:cNvPr id="19" name="Flowchart: Terminator 18"/>
          <p:cNvSpPr/>
          <p:nvPr/>
        </p:nvSpPr>
        <p:spPr>
          <a:xfrm>
            <a:off x="536575" y="3278505"/>
            <a:ext cx="914400" cy="301752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object</a:t>
            </a:r>
            <a:r>
              <a:rPr lang="en-US" sz="1200" i="1" dirty="0"/>
              <a:t> </a:t>
            </a:r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>
            <a:off x="1984375" y="1605153"/>
            <a:ext cx="838200" cy="30175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831975" y="3278505"/>
            <a:ext cx="838200" cy="30175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346575" y="1511427"/>
            <a:ext cx="460248" cy="206883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876800" y="1511426"/>
            <a:ext cx="4038600" cy="1460755"/>
          </a:xfrm>
          <a:prstGeom prst="wedgeRoundRectCallout">
            <a:avLst>
              <a:gd name="adj1" fmla="val -55528"/>
              <a:gd name="adj2" fmla="val 1614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Wrapper class in java</a:t>
            </a:r>
            <a:r>
              <a:rPr lang="en-US" sz="1100" dirty="0"/>
              <a:t> provides the mechanism </a:t>
            </a:r>
            <a:r>
              <a:rPr lang="en-US" sz="1100" i="1" dirty="0"/>
              <a:t>to convert primitive into object and object into primitive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Since J2SE 5.0, </a:t>
            </a:r>
            <a:r>
              <a:rPr lang="en-US" sz="1100" b="1" dirty="0"/>
              <a:t>autoboxing</a:t>
            </a:r>
            <a:r>
              <a:rPr lang="en-US" sz="1100" dirty="0"/>
              <a:t> and </a:t>
            </a:r>
            <a:r>
              <a:rPr lang="en-US" sz="1100" b="1" dirty="0"/>
              <a:t>unboxing</a:t>
            </a:r>
            <a:r>
              <a:rPr lang="en-US" sz="1100" dirty="0"/>
              <a:t> feature converts primitive into object and object into primitive automatically. The automatic conversion of primitive into object is known and autoboxing and vice-versa unboxing.</a:t>
            </a:r>
            <a:endParaRPr lang="en-US" sz="1100" dirty="0"/>
          </a:p>
        </p:txBody>
      </p:sp>
      <p:sp>
        <p:nvSpPr>
          <p:cNvPr id="22" name="Flowchart: Terminator 21"/>
          <p:cNvSpPr/>
          <p:nvPr/>
        </p:nvSpPr>
        <p:spPr>
          <a:xfrm>
            <a:off x="1603375" y="881253"/>
            <a:ext cx="1181100" cy="3017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Autoboxing</a:t>
            </a:r>
            <a:endParaRPr lang="en-US" sz="1200" dirty="0"/>
          </a:p>
        </p:txBody>
      </p:sp>
      <p:sp>
        <p:nvSpPr>
          <p:cNvPr id="23" name="Flowchart: Terminator 22"/>
          <p:cNvSpPr/>
          <p:nvPr/>
        </p:nvSpPr>
        <p:spPr>
          <a:xfrm>
            <a:off x="1641475" y="2545842"/>
            <a:ext cx="1181100" cy="3017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Unboxing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26216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Wrapper class in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0" y="1143000"/>
            <a:ext cx="82200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609600"/>
            <a:ext cx="525028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One of the eight classes of </a:t>
            </a:r>
            <a:r>
              <a:rPr lang="en-US" sz="1200" i="1" dirty="0"/>
              <a:t>java.lang</a:t>
            </a:r>
            <a:r>
              <a:rPr lang="en-US" sz="1200" dirty="0"/>
              <a:t> package are known as wrapper class in java. </a:t>
            </a:r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list of eight wrapper classes are given below: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58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73184</TotalTime>
  <Words>26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6475</cp:revision>
  <dcterms:created xsi:type="dcterms:W3CDTF">2006-08-16T00:00:00Z</dcterms:created>
  <dcterms:modified xsi:type="dcterms:W3CDTF">2016-01-28T14:02:53Z</dcterms:modified>
</cp:coreProperties>
</file>