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2750" y="465138"/>
            <a:ext cx="8426450" cy="83099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All </a:t>
            </a:r>
            <a:r>
              <a:rPr lang="en-US" sz="1200" dirty="0" smtClean="0"/>
              <a:t>the subclasses(e.g. </a:t>
            </a:r>
            <a:r>
              <a:rPr lang="en-US" sz="1200" b="1" dirty="0" smtClean="0"/>
              <a:t>Integer,</a:t>
            </a:r>
            <a:r>
              <a:rPr lang="en-US" sz="1200" b="1" dirty="0"/>
              <a:t> </a:t>
            </a:r>
            <a:r>
              <a:rPr lang="en-US" sz="1200" b="1" dirty="0" smtClean="0"/>
              <a:t>Long etc.</a:t>
            </a:r>
            <a:r>
              <a:rPr lang="en-US" sz="1200" dirty="0" smtClean="0"/>
              <a:t>) of the Number class </a:t>
            </a:r>
            <a:r>
              <a:rPr lang="en-US" sz="1200" dirty="0" smtClean="0"/>
              <a:t>implement the </a:t>
            </a:r>
            <a:r>
              <a:rPr lang="en-US" sz="1200" b="1" dirty="0" smtClean="0"/>
              <a:t>equals</a:t>
            </a:r>
            <a:r>
              <a:rPr lang="en-US" sz="1200" dirty="0" smtClean="0"/>
              <a:t> method.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Determines whether this number object is equal to the </a:t>
            </a:r>
            <a:r>
              <a:rPr lang="en-US" sz="1200" dirty="0" smtClean="0"/>
              <a:t>argument.The </a:t>
            </a:r>
            <a:r>
              <a:rPr lang="en-US" sz="1200" dirty="0"/>
              <a:t>methods return </a:t>
            </a:r>
            <a:r>
              <a:rPr lang="en-US" sz="1200" dirty="0"/>
              <a:t>true</a:t>
            </a:r>
            <a:r>
              <a:rPr lang="en-US" sz="1200" dirty="0"/>
              <a:t> if the argument is not </a:t>
            </a:r>
            <a:r>
              <a:rPr lang="en-US" sz="1200" dirty="0"/>
              <a:t>null</a:t>
            </a:r>
            <a:r>
              <a:rPr lang="en-US" sz="1200" dirty="0"/>
              <a:t> and is an object of the same type and with the same numeric value.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5667375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73132</TotalTime>
  <Words>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6452</cp:revision>
  <dcterms:created xsi:type="dcterms:W3CDTF">2006-08-16T00:00:00Z</dcterms:created>
  <dcterms:modified xsi:type="dcterms:W3CDTF">2016-01-27T14:11:28Z</dcterms:modified>
</cp:coreProperties>
</file>