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0" r:id="rId2"/>
    <p:sldId id="411" r:id="rId3"/>
    <p:sldId id="41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FF4BE-7FCB-456D-A35F-1B8B5427C20F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9C7BC4-005D-434D-9A5B-6341CA07B2F1}">
      <dgm:prSet phldrT="[Text]" custT="1"/>
      <dgm:spPr/>
      <dgm:t>
        <a:bodyPr/>
        <a:lstStyle/>
        <a:p>
          <a:r>
            <a:rPr lang="en-US" sz="1600" dirty="0" smtClean="0"/>
            <a:t>Overloading</a:t>
          </a:r>
          <a:endParaRPr lang="en-US" sz="1600" dirty="0"/>
        </a:p>
      </dgm:t>
    </dgm:pt>
    <dgm:pt modelId="{41187DD0-2AB5-406A-AD04-E262DE90B76A}" type="parTrans" cxnId="{0880FA0D-5C84-4D36-A605-EEA29593B47B}">
      <dgm:prSet/>
      <dgm:spPr/>
      <dgm:t>
        <a:bodyPr/>
        <a:lstStyle/>
        <a:p>
          <a:endParaRPr lang="en-US" sz="1600"/>
        </a:p>
      </dgm:t>
    </dgm:pt>
    <dgm:pt modelId="{184BFD23-826E-4E35-BD78-70CA12693320}" type="sibTrans" cxnId="{0880FA0D-5C84-4D36-A605-EEA29593B47B}">
      <dgm:prSet/>
      <dgm:spPr/>
      <dgm:t>
        <a:bodyPr/>
        <a:lstStyle/>
        <a:p>
          <a:endParaRPr lang="en-US" sz="1600"/>
        </a:p>
      </dgm:t>
    </dgm:pt>
    <dgm:pt modelId="{702A9B7B-F353-4FD4-80FC-E4447F5CA429}">
      <dgm:prSet phldrT="[Text]" custT="1"/>
      <dgm:spPr/>
      <dgm:t>
        <a:bodyPr/>
        <a:lstStyle/>
        <a:p>
          <a:r>
            <a:rPr lang="en-US" sz="1600" b="0" i="0" dirty="0" smtClean="0"/>
            <a:t>Early Binding</a:t>
          </a:r>
          <a:endParaRPr lang="en-US" sz="1600" dirty="0"/>
        </a:p>
      </dgm:t>
    </dgm:pt>
    <dgm:pt modelId="{99599E77-02D3-4577-A37F-FACE653691E7}" type="parTrans" cxnId="{05F441E2-4E52-4369-8B19-54A40A8856C3}">
      <dgm:prSet/>
      <dgm:spPr/>
      <dgm:t>
        <a:bodyPr/>
        <a:lstStyle/>
        <a:p>
          <a:endParaRPr lang="en-US" sz="1600"/>
        </a:p>
      </dgm:t>
    </dgm:pt>
    <dgm:pt modelId="{B9A91818-60BA-40FB-B592-AFE5303ED2E4}" type="sibTrans" cxnId="{05F441E2-4E52-4369-8B19-54A40A8856C3}">
      <dgm:prSet/>
      <dgm:spPr/>
      <dgm:t>
        <a:bodyPr/>
        <a:lstStyle/>
        <a:p>
          <a:endParaRPr lang="en-US" sz="1600"/>
        </a:p>
      </dgm:t>
    </dgm:pt>
    <dgm:pt modelId="{5498AC8C-7EE8-4DFC-9D85-EF4E676E6871}">
      <dgm:prSet phldrT="[Text]" custT="1"/>
      <dgm:spPr/>
      <dgm:t>
        <a:bodyPr/>
        <a:lstStyle/>
        <a:p>
          <a:r>
            <a:rPr lang="en-US" sz="1600" b="0" i="0" dirty="0" smtClean="0"/>
            <a:t>Compile Time Polymorphism</a:t>
          </a:r>
          <a:endParaRPr lang="en-US" sz="1600" dirty="0"/>
        </a:p>
      </dgm:t>
    </dgm:pt>
    <dgm:pt modelId="{C80E7DE5-AA47-4468-9EAC-CF1B8AEF6024}" type="parTrans" cxnId="{9947C523-6CCE-4FFB-9DE9-819EEE3FDCD3}">
      <dgm:prSet/>
      <dgm:spPr/>
      <dgm:t>
        <a:bodyPr/>
        <a:lstStyle/>
        <a:p>
          <a:endParaRPr lang="en-US" sz="1600"/>
        </a:p>
      </dgm:t>
    </dgm:pt>
    <dgm:pt modelId="{F463037B-129D-42DC-8A5A-A5A6FC8E2557}" type="sibTrans" cxnId="{9947C523-6CCE-4FFB-9DE9-819EEE3FDCD3}">
      <dgm:prSet/>
      <dgm:spPr/>
      <dgm:t>
        <a:bodyPr/>
        <a:lstStyle/>
        <a:p>
          <a:endParaRPr lang="en-US" sz="1600"/>
        </a:p>
      </dgm:t>
    </dgm:pt>
    <dgm:pt modelId="{AC3E88E2-7268-4670-892C-6703FDEFEB9A}">
      <dgm:prSet phldrT="[Text]" custT="1"/>
      <dgm:spPr/>
      <dgm:t>
        <a:bodyPr/>
        <a:lstStyle/>
        <a:p>
          <a:r>
            <a:rPr lang="en-US" sz="1600" dirty="0" smtClean="0"/>
            <a:t>Overriding </a:t>
          </a:r>
          <a:endParaRPr lang="en-US" sz="1600" dirty="0"/>
        </a:p>
      </dgm:t>
    </dgm:pt>
    <dgm:pt modelId="{63EBB2C5-019E-4969-B206-EC9382E7FF8B}" type="parTrans" cxnId="{E81D88DB-5EA4-4C9D-B4D2-0B82FD33568B}">
      <dgm:prSet/>
      <dgm:spPr/>
      <dgm:t>
        <a:bodyPr/>
        <a:lstStyle/>
        <a:p>
          <a:endParaRPr lang="en-US" sz="1600"/>
        </a:p>
      </dgm:t>
    </dgm:pt>
    <dgm:pt modelId="{3F09133F-FB87-464E-AB47-884230009560}" type="sibTrans" cxnId="{E81D88DB-5EA4-4C9D-B4D2-0B82FD33568B}">
      <dgm:prSet/>
      <dgm:spPr/>
      <dgm:t>
        <a:bodyPr/>
        <a:lstStyle/>
        <a:p>
          <a:endParaRPr lang="en-US" sz="1600"/>
        </a:p>
      </dgm:t>
    </dgm:pt>
    <dgm:pt modelId="{9D1E25C2-7D69-4CE7-A140-BC20D24A0F57}">
      <dgm:prSet phldrT="[Text]" custT="1"/>
      <dgm:spPr/>
      <dgm:t>
        <a:bodyPr/>
        <a:lstStyle/>
        <a:p>
          <a:r>
            <a:rPr lang="en-US" sz="1600" b="0" i="0" dirty="0" smtClean="0"/>
            <a:t>Late Binding </a:t>
          </a:r>
          <a:endParaRPr lang="en-US" sz="1600" dirty="0"/>
        </a:p>
      </dgm:t>
    </dgm:pt>
    <dgm:pt modelId="{0265DFE2-25DE-4513-863F-481ED3D21D1A}" type="parTrans" cxnId="{15A6FF5F-FA23-4BE9-A449-2B758C244A52}">
      <dgm:prSet/>
      <dgm:spPr/>
      <dgm:t>
        <a:bodyPr/>
        <a:lstStyle/>
        <a:p>
          <a:endParaRPr lang="en-US" sz="1600"/>
        </a:p>
      </dgm:t>
    </dgm:pt>
    <dgm:pt modelId="{4A55E0C9-158D-41CF-8C45-7E748773CDFC}" type="sibTrans" cxnId="{15A6FF5F-FA23-4BE9-A449-2B758C244A52}">
      <dgm:prSet/>
      <dgm:spPr/>
      <dgm:t>
        <a:bodyPr/>
        <a:lstStyle/>
        <a:p>
          <a:endParaRPr lang="en-US" sz="1600"/>
        </a:p>
      </dgm:t>
    </dgm:pt>
    <dgm:pt modelId="{2F638252-9C0F-40EE-A391-A179ED94E3A2}">
      <dgm:prSet phldrT="[Text]" custT="1"/>
      <dgm:spPr/>
      <dgm:t>
        <a:bodyPr/>
        <a:lstStyle/>
        <a:p>
          <a:r>
            <a:rPr lang="en-US" sz="1600" b="0" i="0" dirty="0" smtClean="0"/>
            <a:t>Run Time Polymorphism</a:t>
          </a:r>
          <a:endParaRPr lang="en-US" sz="1600" dirty="0"/>
        </a:p>
      </dgm:t>
    </dgm:pt>
    <dgm:pt modelId="{920880B1-ED05-454A-AA9A-DB69A9BF457B}" type="parTrans" cxnId="{33217344-F11A-4136-9480-49F9C8132877}">
      <dgm:prSet/>
      <dgm:spPr/>
      <dgm:t>
        <a:bodyPr/>
        <a:lstStyle/>
        <a:p>
          <a:endParaRPr lang="en-US" sz="1600"/>
        </a:p>
      </dgm:t>
    </dgm:pt>
    <dgm:pt modelId="{C4445536-13DC-42FE-993A-0F97A719C776}" type="sibTrans" cxnId="{33217344-F11A-4136-9480-49F9C8132877}">
      <dgm:prSet/>
      <dgm:spPr/>
      <dgm:t>
        <a:bodyPr/>
        <a:lstStyle/>
        <a:p>
          <a:endParaRPr lang="en-US" sz="1600"/>
        </a:p>
      </dgm:t>
    </dgm:pt>
    <dgm:pt modelId="{9F87A8D9-B043-4358-92D7-7B637EB0BBA4}">
      <dgm:prSet phldrT="[Text]" custT="1"/>
      <dgm:spPr/>
      <dgm:t>
        <a:bodyPr/>
        <a:lstStyle/>
        <a:p>
          <a:r>
            <a:rPr lang="en-US" sz="1600" b="0" i="0" dirty="0" smtClean="0"/>
            <a:t>static binding</a:t>
          </a:r>
          <a:endParaRPr lang="en-US" sz="1600" dirty="0"/>
        </a:p>
      </dgm:t>
    </dgm:pt>
    <dgm:pt modelId="{3EA86FE1-6332-4852-9C01-C08FA8BCEEC0}" type="parTrans" cxnId="{EB27F885-A51C-42FF-8113-2F954536427C}">
      <dgm:prSet/>
      <dgm:spPr/>
      <dgm:t>
        <a:bodyPr/>
        <a:lstStyle/>
        <a:p>
          <a:endParaRPr lang="en-US" sz="1600"/>
        </a:p>
      </dgm:t>
    </dgm:pt>
    <dgm:pt modelId="{A461CCAB-8C1D-478F-AC29-D9F7A2A9E304}" type="sibTrans" cxnId="{EB27F885-A51C-42FF-8113-2F954536427C}">
      <dgm:prSet/>
      <dgm:spPr/>
      <dgm:t>
        <a:bodyPr/>
        <a:lstStyle/>
        <a:p>
          <a:endParaRPr lang="en-US" sz="1600"/>
        </a:p>
      </dgm:t>
    </dgm:pt>
    <dgm:pt modelId="{AB9A33CE-34FD-4A5B-9FDB-AC54E450B45F}">
      <dgm:prSet phldrT="[Text]" custT="1"/>
      <dgm:spPr/>
      <dgm:t>
        <a:bodyPr/>
        <a:lstStyle/>
        <a:p>
          <a:r>
            <a:rPr lang="en-US" sz="1600" b="0" i="0" dirty="0" smtClean="0"/>
            <a:t>dynamic binding</a:t>
          </a:r>
          <a:endParaRPr lang="en-US" sz="1600" dirty="0"/>
        </a:p>
      </dgm:t>
    </dgm:pt>
    <dgm:pt modelId="{B9D4ABCA-4612-402C-8D03-BB4D43B319BE}" type="parTrans" cxnId="{62832C24-044E-46DE-BA1B-6045F98CAB6E}">
      <dgm:prSet/>
      <dgm:spPr/>
      <dgm:t>
        <a:bodyPr/>
        <a:lstStyle/>
        <a:p>
          <a:endParaRPr lang="en-US" sz="1600"/>
        </a:p>
      </dgm:t>
    </dgm:pt>
    <dgm:pt modelId="{77B57B6A-5305-448C-8281-78307221E674}" type="sibTrans" cxnId="{62832C24-044E-46DE-BA1B-6045F98CAB6E}">
      <dgm:prSet/>
      <dgm:spPr/>
      <dgm:t>
        <a:bodyPr/>
        <a:lstStyle/>
        <a:p>
          <a:endParaRPr lang="en-US" sz="1600"/>
        </a:p>
      </dgm:t>
    </dgm:pt>
    <dgm:pt modelId="{29391810-B606-4EF1-B0A4-6DC374CD9C74}" type="pres">
      <dgm:prSet presAssocID="{DE6FF4BE-7FCB-456D-A35F-1B8B5427C20F}" presName="Name0" presStyleCnt="0">
        <dgm:presLayoutVars>
          <dgm:dir/>
          <dgm:animLvl val="lvl"/>
          <dgm:resizeHandles val="exact"/>
        </dgm:presLayoutVars>
      </dgm:prSet>
      <dgm:spPr/>
    </dgm:pt>
    <dgm:pt modelId="{0CEEA481-FF10-4E54-99AF-CD73EF810F40}" type="pres">
      <dgm:prSet presAssocID="{EC9C7BC4-005D-434D-9A5B-6341CA07B2F1}" presName="composite" presStyleCnt="0"/>
      <dgm:spPr/>
    </dgm:pt>
    <dgm:pt modelId="{612E1EC5-D354-440B-AD58-F91C597BA327}" type="pres">
      <dgm:prSet presAssocID="{EC9C7BC4-005D-434D-9A5B-6341CA07B2F1}" presName="parTx" presStyleLbl="alignNode1" presStyleIdx="0" presStyleCnt="2" custLinFactNeighborX="-591" custLinFactNeighborY="-309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0C655-3DEB-45CB-A24B-30190D8E31A4}" type="pres">
      <dgm:prSet presAssocID="{EC9C7BC4-005D-434D-9A5B-6341CA07B2F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0F794-25A2-41A9-8481-481BA3946671}" type="pres">
      <dgm:prSet presAssocID="{184BFD23-826E-4E35-BD78-70CA12693320}" presName="space" presStyleCnt="0"/>
      <dgm:spPr/>
    </dgm:pt>
    <dgm:pt modelId="{B948622C-CB9B-4BA0-A44A-2339DCD7AA11}" type="pres">
      <dgm:prSet presAssocID="{AC3E88E2-7268-4670-892C-6703FDEFEB9A}" presName="composite" presStyleCnt="0"/>
      <dgm:spPr/>
    </dgm:pt>
    <dgm:pt modelId="{DEE8F38E-9F09-4D65-84D0-19DFD16A38C0}" type="pres">
      <dgm:prSet presAssocID="{AC3E88E2-7268-4670-892C-6703FDEFEB9A}" presName="parTx" presStyleLbl="alignNode1" presStyleIdx="1" presStyleCnt="2" custLinFactNeighborX="3525" custLinFactNeighborY="-44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84C48D-5D4D-4E79-A167-D85211E43F20}" type="pres">
      <dgm:prSet presAssocID="{AC3E88E2-7268-4670-892C-6703FDEFEB9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A6FF5F-FA23-4BE9-A449-2B758C244A52}" srcId="{AC3E88E2-7268-4670-892C-6703FDEFEB9A}" destId="{9D1E25C2-7D69-4CE7-A140-BC20D24A0F57}" srcOrd="0" destOrd="0" parTransId="{0265DFE2-25DE-4513-863F-481ED3D21D1A}" sibTransId="{4A55E0C9-158D-41CF-8C45-7E748773CDFC}"/>
    <dgm:cxn modelId="{EFC4CD2E-95BE-4CDF-AA29-EDF1238AB7FB}" type="presOf" srcId="{EC9C7BC4-005D-434D-9A5B-6341CA07B2F1}" destId="{612E1EC5-D354-440B-AD58-F91C597BA327}" srcOrd="0" destOrd="0" presId="urn:microsoft.com/office/officeart/2005/8/layout/hList1"/>
    <dgm:cxn modelId="{EB27F885-A51C-42FF-8113-2F954536427C}" srcId="{EC9C7BC4-005D-434D-9A5B-6341CA07B2F1}" destId="{9F87A8D9-B043-4358-92D7-7B637EB0BBA4}" srcOrd="2" destOrd="0" parTransId="{3EA86FE1-6332-4852-9C01-C08FA8BCEEC0}" sibTransId="{A461CCAB-8C1D-478F-AC29-D9F7A2A9E304}"/>
    <dgm:cxn modelId="{F40BB9AC-DD69-42A6-893A-E4CDACC4A7CE}" type="presOf" srcId="{5498AC8C-7EE8-4DFC-9D85-EF4E676E6871}" destId="{3460C655-3DEB-45CB-A24B-30190D8E31A4}" srcOrd="0" destOrd="1" presId="urn:microsoft.com/office/officeart/2005/8/layout/hList1"/>
    <dgm:cxn modelId="{19BC64AB-30A1-4849-9A93-65A791ED2EFD}" type="presOf" srcId="{AB9A33CE-34FD-4A5B-9FDB-AC54E450B45F}" destId="{E484C48D-5D4D-4E79-A167-D85211E43F20}" srcOrd="0" destOrd="2" presId="urn:microsoft.com/office/officeart/2005/8/layout/hList1"/>
    <dgm:cxn modelId="{0A799AED-3A2C-47C1-B2E3-D635B63F0A53}" type="presOf" srcId="{DE6FF4BE-7FCB-456D-A35F-1B8B5427C20F}" destId="{29391810-B606-4EF1-B0A4-6DC374CD9C74}" srcOrd="0" destOrd="0" presId="urn:microsoft.com/office/officeart/2005/8/layout/hList1"/>
    <dgm:cxn modelId="{9947C523-6CCE-4FFB-9DE9-819EEE3FDCD3}" srcId="{EC9C7BC4-005D-434D-9A5B-6341CA07B2F1}" destId="{5498AC8C-7EE8-4DFC-9D85-EF4E676E6871}" srcOrd="1" destOrd="0" parTransId="{C80E7DE5-AA47-4468-9EAC-CF1B8AEF6024}" sibTransId="{F463037B-129D-42DC-8A5A-A5A6FC8E2557}"/>
    <dgm:cxn modelId="{62832C24-044E-46DE-BA1B-6045F98CAB6E}" srcId="{AC3E88E2-7268-4670-892C-6703FDEFEB9A}" destId="{AB9A33CE-34FD-4A5B-9FDB-AC54E450B45F}" srcOrd="2" destOrd="0" parTransId="{B9D4ABCA-4612-402C-8D03-BB4D43B319BE}" sibTransId="{77B57B6A-5305-448C-8281-78307221E674}"/>
    <dgm:cxn modelId="{27C18F6B-EE6C-4ED4-8471-F93322A300FF}" type="presOf" srcId="{2F638252-9C0F-40EE-A391-A179ED94E3A2}" destId="{E484C48D-5D4D-4E79-A167-D85211E43F20}" srcOrd="0" destOrd="1" presId="urn:microsoft.com/office/officeart/2005/8/layout/hList1"/>
    <dgm:cxn modelId="{05F441E2-4E52-4369-8B19-54A40A8856C3}" srcId="{EC9C7BC4-005D-434D-9A5B-6341CA07B2F1}" destId="{702A9B7B-F353-4FD4-80FC-E4447F5CA429}" srcOrd="0" destOrd="0" parTransId="{99599E77-02D3-4577-A37F-FACE653691E7}" sibTransId="{B9A91818-60BA-40FB-B592-AFE5303ED2E4}"/>
    <dgm:cxn modelId="{0880FA0D-5C84-4D36-A605-EEA29593B47B}" srcId="{DE6FF4BE-7FCB-456D-A35F-1B8B5427C20F}" destId="{EC9C7BC4-005D-434D-9A5B-6341CA07B2F1}" srcOrd="0" destOrd="0" parTransId="{41187DD0-2AB5-406A-AD04-E262DE90B76A}" sibTransId="{184BFD23-826E-4E35-BD78-70CA12693320}"/>
    <dgm:cxn modelId="{33217344-F11A-4136-9480-49F9C8132877}" srcId="{AC3E88E2-7268-4670-892C-6703FDEFEB9A}" destId="{2F638252-9C0F-40EE-A391-A179ED94E3A2}" srcOrd="1" destOrd="0" parTransId="{920880B1-ED05-454A-AA9A-DB69A9BF457B}" sibTransId="{C4445536-13DC-42FE-993A-0F97A719C776}"/>
    <dgm:cxn modelId="{1FBE9878-5256-4654-BD1A-78AA97B12E50}" type="presOf" srcId="{AC3E88E2-7268-4670-892C-6703FDEFEB9A}" destId="{DEE8F38E-9F09-4D65-84D0-19DFD16A38C0}" srcOrd="0" destOrd="0" presId="urn:microsoft.com/office/officeart/2005/8/layout/hList1"/>
    <dgm:cxn modelId="{D4EFD98D-9F85-424D-B443-9B608C888651}" type="presOf" srcId="{702A9B7B-F353-4FD4-80FC-E4447F5CA429}" destId="{3460C655-3DEB-45CB-A24B-30190D8E31A4}" srcOrd="0" destOrd="0" presId="urn:microsoft.com/office/officeart/2005/8/layout/hList1"/>
    <dgm:cxn modelId="{FCF630F1-FD1E-472C-B9E4-E9E510B18E89}" type="presOf" srcId="{9F87A8D9-B043-4358-92D7-7B637EB0BBA4}" destId="{3460C655-3DEB-45CB-A24B-30190D8E31A4}" srcOrd="0" destOrd="2" presId="urn:microsoft.com/office/officeart/2005/8/layout/hList1"/>
    <dgm:cxn modelId="{C2A9406C-428B-43E3-9882-272451DD69E5}" type="presOf" srcId="{9D1E25C2-7D69-4CE7-A140-BC20D24A0F57}" destId="{E484C48D-5D4D-4E79-A167-D85211E43F20}" srcOrd="0" destOrd="0" presId="urn:microsoft.com/office/officeart/2005/8/layout/hList1"/>
    <dgm:cxn modelId="{E81D88DB-5EA4-4C9D-B4D2-0B82FD33568B}" srcId="{DE6FF4BE-7FCB-456D-A35F-1B8B5427C20F}" destId="{AC3E88E2-7268-4670-892C-6703FDEFEB9A}" srcOrd="1" destOrd="0" parTransId="{63EBB2C5-019E-4969-B206-EC9382E7FF8B}" sibTransId="{3F09133F-FB87-464E-AB47-884230009560}"/>
    <dgm:cxn modelId="{13FD530D-75A9-4398-94A4-5E15CADB5E67}" type="presParOf" srcId="{29391810-B606-4EF1-B0A4-6DC374CD9C74}" destId="{0CEEA481-FF10-4E54-99AF-CD73EF810F40}" srcOrd="0" destOrd="0" presId="urn:microsoft.com/office/officeart/2005/8/layout/hList1"/>
    <dgm:cxn modelId="{1EE3E321-1ECB-41D0-A3A1-B7BA3DFE5C2A}" type="presParOf" srcId="{0CEEA481-FF10-4E54-99AF-CD73EF810F40}" destId="{612E1EC5-D354-440B-AD58-F91C597BA327}" srcOrd="0" destOrd="0" presId="urn:microsoft.com/office/officeart/2005/8/layout/hList1"/>
    <dgm:cxn modelId="{08C780FE-4799-4EFC-9673-6CA82A481498}" type="presParOf" srcId="{0CEEA481-FF10-4E54-99AF-CD73EF810F40}" destId="{3460C655-3DEB-45CB-A24B-30190D8E31A4}" srcOrd="1" destOrd="0" presId="urn:microsoft.com/office/officeart/2005/8/layout/hList1"/>
    <dgm:cxn modelId="{43FCF6C6-5DD7-459C-A711-7C402E7A4486}" type="presParOf" srcId="{29391810-B606-4EF1-B0A4-6DC374CD9C74}" destId="{4A30F794-25A2-41A9-8481-481BA3946671}" srcOrd="1" destOrd="0" presId="urn:microsoft.com/office/officeart/2005/8/layout/hList1"/>
    <dgm:cxn modelId="{7FC31D8A-A8B6-45E6-9CBC-C909A7C8C968}" type="presParOf" srcId="{29391810-B606-4EF1-B0A4-6DC374CD9C74}" destId="{B948622C-CB9B-4BA0-A44A-2339DCD7AA11}" srcOrd="2" destOrd="0" presId="urn:microsoft.com/office/officeart/2005/8/layout/hList1"/>
    <dgm:cxn modelId="{CD1ECEF0-B995-4F94-883F-B8D6DF95327B}" type="presParOf" srcId="{B948622C-CB9B-4BA0-A44A-2339DCD7AA11}" destId="{DEE8F38E-9F09-4D65-84D0-19DFD16A38C0}" srcOrd="0" destOrd="0" presId="urn:microsoft.com/office/officeart/2005/8/layout/hList1"/>
    <dgm:cxn modelId="{B8240045-7D7F-4A96-B3C7-81D9520F0474}" type="presParOf" srcId="{B948622C-CB9B-4BA0-A44A-2339DCD7AA11}" destId="{E484C48D-5D4D-4E79-A167-D85211E43F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E1EC5-D354-440B-AD58-F91C597BA327}">
      <dsp:nvSpPr>
        <dsp:cNvPr id="0" name=""/>
        <dsp:cNvSpPr/>
      </dsp:nvSpPr>
      <dsp:spPr>
        <a:xfrm>
          <a:off x="0" y="0"/>
          <a:ext cx="2172034" cy="868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Overloading</a:t>
          </a:r>
          <a:endParaRPr lang="en-US" sz="1600" kern="1200" dirty="0"/>
        </a:p>
      </dsp:txBody>
      <dsp:txXfrm>
        <a:off x="0" y="0"/>
        <a:ext cx="2172034" cy="868813"/>
      </dsp:txXfrm>
    </dsp:sp>
    <dsp:sp modelId="{3460C655-3DEB-45CB-A24B-30190D8E31A4}">
      <dsp:nvSpPr>
        <dsp:cNvPr id="0" name=""/>
        <dsp:cNvSpPr/>
      </dsp:nvSpPr>
      <dsp:spPr>
        <a:xfrm>
          <a:off x="22" y="881566"/>
          <a:ext cx="2172034" cy="14932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Early Binding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Compile Time Polymorphism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static binding</a:t>
          </a:r>
          <a:endParaRPr lang="en-US" sz="1600" kern="1200" dirty="0"/>
        </a:p>
      </dsp:txBody>
      <dsp:txXfrm>
        <a:off x="22" y="881566"/>
        <a:ext cx="2172034" cy="1493279"/>
      </dsp:txXfrm>
    </dsp:sp>
    <dsp:sp modelId="{DEE8F38E-9F09-4D65-84D0-19DFD16A38C0}">
      <dsp:nvSpPr>
        <dsp:cNvPr id="0" name=""/>
        <dsp:cNvSpPr/>
      </dsp:nvSpPr>
      <dsp:spPr>
        <a:xfrm>
          <a:off x="2476165" y="0"/>
          <a:ext cx="2172034" cy="868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Overriding </a:t>
          </a:r>
          <a:endParaRPr lang="en-US" sz="1600" kern="1200" dirty="0"/>
        </a:p>
      </dsp:txBody>
      <dsp:txXfrm>
        <a:off x="2476165" y="0"/>
        <a:ext cx="2172034" cy="868813"/>
      </dsp:txXfrm>
    </dsp:sp>
    <dsp:sp modelId="{E484C48D-5D4D-4E79-A167-D85211E43F20}">
      <dsp:nvSpPr>
        <dsp:cNvPr id="0" name=""/>
        <dsp:cNvSpPr/>
      </dsp:nvSpPr>
      <dsp:spPr>
        <a:xfrm>
          <a:off x="2476142" y="881566"/>
          <a:ext cx="2172034" cy="14932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Late Binding 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Run Time Polymorphism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smtClean="0"/>
            <a:t>dynamic binding</a:t>
          </a:r>
          <a:endParaRPr lang="en-US" sz="1600" kern="1200" dirty="0"/>
        </a:p>
      </dsp:txBody>
      <dsp:txXfrm>
        <a:off x="2476142" y="881566"/>
        <a:ext cx="2172034" cy="14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885950" y="2057400"/>
            <a:ext cx="5334000" cy="2819400"/>
          </a:xfrm>
          <a:prstGeom prst="roundRect">
            <a:avLst/>
          </a:prstGeom>
          <a:ln w="6350"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1" y="42902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Polymorphism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46051" y="591754"/>
            <a:ext cx="892175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Polymorphism means many forms (ability to take more than one form). In Polymorphism poly means “multiple” and morph means “forms” </a:t>
            </a:r>
            <a:r>
              <a:rPr lang="en-US" sz="1200" dirty="0" smtClean="0"/>
              <a:t>so </a:t>
            </a:r>
            <a:r>
              <a:rPr lang="en-US" sz="1200" dirty="0"/>
              <a:t>polymorphism means many forms.</a:t>
            </a:r>
          </a:p>
          <a:p>
            <a:pPr marL="171450" indent="-171450" fontAlgn="base">
              <a:buFont typeface="Wingdings" pitchFamily="2" charset="2"/>
              <a:buChar char="ü"/>
            </a:pP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In polymorphism we will declare methods with same name and different parameters in same class or methods with same name </a:t>
            </a:r>
            <a:r>
              <a:rPr lang="en-US" sz="1200" dirty="0" smtClean="0"/>
              <a:t>and</a:t>
            </a:r>
          </a:p>
          <a:p>
            <a:pPr fontAlgn="base"/>
            <a:r>
              <a:rPr lang="en-US" sz="1200" dirty="0" smtClean="0"/>
              <a:t>     same </a:t>
            </a:r>
            <a:r>
              <a:rPr lang="en-US" sz="1200" dirty="0"/>
              <a:t>parameters in different classes. </a:t>
            </a:r>
            <a:r>
              <a:rPr lang="en-US" sz="1200" dirty="0" smtClean="0"/>
              <a:t>Polymorphism </a:t>
            </a:r>
            <a:r>
              <a:rPr lang="en-US" sz="1200" dirty="0"/>
              <a:t>has ability to provide different implementation of methods that are implemented </a:t>
            </a:r>
            <a:endParaRPr lang="en-US" sz="1200" dirty="0" smtClean="0"/>
          </a:p>
          <a:p>
            <a:pPr fontAlgn="base"/>
            <a:r>
              <a:rPr lang="en-US" sz="1200" dirty="0" smtClean="0"/>
              <a:t>     with </a:t>
            </a:r>
            <a:r>
              <a:rPr lang="en-US" sz="1200" dirty="0"/>
              <a:t>same name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88739327"/>
              </p:ext>
            </p:extLst>
          </p:nvPr>
        </p:nvGraphicFramePr>
        <p:xfrm>
          <a:off x="2197591" y="2438400"/>
          <a:ext cx="46482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127001" y="1922526"/>
            <a:ext cx="1673224" cy="612648"/>
          </a:xfrm>
          <a:prstGeom prst="wedgeRoundRectCallout">
            <a:avLst>
              <a:gd name="adj1" fmla="val 53740"/>
              <a:gd name="adj2" fmla="val 112252"/>
              <a:gd name="adj3" fmla="val 16667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Polymorphism we have 2 different types those are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1" y="42902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Polymorphism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382805" y="992061"/>
            <a:ext cx="8607425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Overloading means we will declare methods with same name but different signatures because of this we will perform different tasks with same method name. This overloading also called as </a:t>
            </a:r>
            <a:r>
              <a:rPr lang="en-US" sz="1200" b="1" dirty="0"/>
              <a:t>compile time polymorphism</a:t>
            </a:r>
            <a:r>
              <a:rPr lang="en-US" sz="1200" dirty="0"/>
              <a:t> or </a:t>
            </a:r>
            <a:r>
              <a:rPr lang="en-US" sz="1200" b="1" dirty="0"/>
              <a:t>early binding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Method Overloading or compile time polymorphism means same method names with different signatures (different parameters)</a:t>
            </a:r>
            <a:endParaRPr lang="en-US" sz="12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662334" y="608013"/>
            <a:ext cx="1664191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Overloading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41" y="2362200"/>
            <a:ext cx="3324225" cy="2381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7617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1" y="42902"/>
            <a:ext cx="12191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Polymorphism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82805" y="992061"/>
            <a:ext cx="8607425" cy="914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Overriding also called as </a:t>
            </a:r>
            <a:r>
              <a:rPr lang="en-US" sz="1200" b="1" dirty="0"/>
              <a:t>run time polymorphism</a:t>
            </a:r>
            <a:r>
              <a:rPr lang="en-US" sz="1200" dirty="0"/>
              <a:t> or </a:t>
            </a:r>
            <a:r>
              <a:rPr lang="en-US" sz="1200" b="1" dirty="0"/>
              <a:t>late binding</a:t>
            </a:r>
            <a:r>
              <a:rPr lang="en-US" sz="1200" dirty="0"/>
              <a:t> or </a:t>
            </a:r>
            <a:r>
              <a:rPr lang="en-US" sz="1200" b="1" dirty="0"/>
              <a:t>dynamic polymorphism</a:t>
            </a:r>
            <a:r>
              <a:rPr lang="en-US" sz="1200" dirty="0"/>
              <a:t>. Method overriding or run time polymorphism means same method names with same signatures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this method overriding or run time polymorphism we can override a method in base class by creating similar function in derived class this can be achieved by using inheritance principle </a:t>
            </a:r>
            <a:endParaRPr lang="en-US" sz="1200" dirty="0"/>
          </a:p>
        </p:txBody>
      </p:sp>
      <p:sp>
        <p:nvSpPr>
          <p:cNvPr id="11" name="Flowchart: Terminator 10"/>
          <p:cNvSpPr/>
          <p:nvPr/>
        </p:nvSpPr>
        <p:spPr>
          <a:xfrm>
            <a:off x="3662334" y="608013"/>
            <a:ext cx="1664191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Overriding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092" y="2514600"/>
            <a:ext cx="3752850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6105742" y="2060636"/>
            <a:ext cx="914400" cy="336423"/>
          </a:xfrm>
          <a:prstGeom prst="wedgeRoundRectCallout">
            <a:avLst>
              <a:gd name="adj1" fmla="val -267708"/>
              <a:gd name="adj2" fmla="val 10074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 class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1285875" y="3273552"/>
            <a:ext cx="1054591" cy="336423"/>
          </a:xfrm>
          <a:prstGeom prst="wedgeRoundRectCallout">
            <a:avLst>
              <a:gd name="adj1" fmla="val 145828"/>
              <a:gd name="adj2" fmla="val 639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derived </a:t>
            </a:r>
            <a:r>
              <a:rPr lang="en-US" sz="1200" dirty="0" smtClean="0"/>
              <a:t>class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117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72592</TotalTime>
  <Words>148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6142</cp:revision>
  <dcterms:created xsi:type="dcterms:W3CDTF">2006-08-16T00:00:00Z</dcterms:created>
  <dcterms:modified xsi:type="dcterms:W3CDTF">2015-12-21T08:06:56Z</dcterms:modified>
</cp:coreProperties>
</file>