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3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25480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</a:t>
            </a:r>
            <a:r>
              <a:rPr lang="en-US" sz="1200" dirty="0" smtClean="0"/>
              <a:t>– lastIndexOf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4968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085"/>
                <a:gridCol w="5580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 lastIndexOf(String str,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int fromIndex)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of the last occurrence of the specified substring, searching for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backward from the specified index.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87395"/>
              </p:ext>
            </p:extLst>
          </p:nvPr>
        </p:nvGraphicFramePr>
        <p:xfrm>
          <a:off x="1480965" y="3162262"/>
          <a:ext cx="609600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71359" y="360041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700165" y="3619461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09765" y="361946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48667" y="361946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84378" y="361946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986165" y="361946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66765" y="3600411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688522" y="4305262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41" name="Rectangular Callout 40"/>
          <p:cNvSpPr/>
          <p:nvPr/>
        </p:nvSpPr>
        <p:spPr>
          <a:xfrm>
            <a:off x="6904887" y="4410037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871014" y="2209800"/>
            <a:ext cx="375783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String </a:t>
            </a:r>
            <a:r>
              <a:rPr lang="en-US" sz="1200" dirty="0"/>
              <a:t>str</a:t>
            </a:r>
            <a:r>
              <a:rPr lang="en-US" sz="1200" dirty="0"/>
              <a:t> = "com.com.com";</a:t>
            </a:r>
          </a:p>
          <a:p>
            <a:r>
              <a:rPr lang="en-US" sz="1200" dirty="0"/>
              <a:t>StringBuffer </a:t>
            </a:r>
            <a:r>
              <a:rPr lang="en-US" sz="1200" dirty="0"/>
              <a:t>sb</a:t>
            </a:r>
            <a:r>
              <a:rPr lang="en-US" sz="1200" dirty="0"/>
              <a:t> = </a:t>
            </a:r>
            <a:r>
              <a:rPr lang="en-US" sz="1200" b="1" dirty="0"/>
              <a:t>new StringBuffer(</a:t>
            </a:r>
            <a:r>
              <a:rPr lang="en-US" sz="1200" b="1" dirty="0"/>
              <a:t>str</a:t>
            </a:r>
            <a:r>
              <a:rPr lang="en-US" sz="1200" b="1" dirty="0"/>
              <a:t>);</a:t>
            </a:r>
          </a:p>
          <a:p>
            <a:r>
              <a:rPr lang="en-US" sz="1200" b="1" dirty="0" smtClean="0"/>
              <a:t>int </a:t>
            </a:r>
            <a:r>
              <a:rPr lang="en-US" sz="1200" b="1" dirty="0"/>
              <a:t>indexPosition</a:t>
            </a:r>
            <a:r>
              <a:rPr lang="en-US" sz="1200" b="1" dirty="0"/>
              <a:t> = </a:t>
            </a:r>
            <a:r>
              <a:rPr lang="en-US" sz="1200" b="1" dirty="0"/>
              <a:t>sb.lastIndexOf</a:t>
            </a:r>
            <a:r>
              <a:rPr lang="en-US" sz="1200" b="1" dirty="0"/>
              <a:t>("com", 7</a:t>
            </a:r>
            <a:r>
              <a:rPr lang="en-US" sz="1200" b="1" dirty="0" smtClean="0"/>
              <a:t>); </a:t>
            </a:r>
            <a:r>
              <a:rPr lang="en-US" sz="1200" dirty="0"/>
              <a:t>//returns </a:t>
            </a:r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077550" y="360041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8849" y="3600412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7128533" y="3590886"/>
            <a:ext cx="36740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533946" y="3617973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73740</TotalTime>
  <Words>86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6686</cp:revision>
  <dcterms:created xsi:type="dcterms:W3CDTF">2006-08-16T00:00:00Z</dcterms:created>
  <dcterms:modified xsi:type="dcterms:W3CDTF">2016-03-17T08:06:13Z</dcterms:modified>
</cp:coreProperties>
</file>