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1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 and Write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736974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55973"/>
            <a:ext cx="110062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myinputfile.txt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679847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986172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967098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80367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14600" y="813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9100" y="149897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3650" y="151802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8146" y="459147"/>
            <a:ext cx="16386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FileInputStream = </a:t>
            </a:r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7" name="Folded Corner 16"/>
          <p:cNvSpPr/>
          <p:nvPr/>
        </p:nvSpPr>
        <p:spPr>
          <a:xfrm>
            <a:off x="266700" y="4482900"/>
            <a:ext cx="2209800" cy="3939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3995" y="4541350"/>
            <a:ext cx="11966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myoutputfile.txt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 rot="5400000">
            <a:off x="611124" y="2214926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21" name="Flowchart: Terminator 20"/>
          <p:cNvSpPr/>
          <p:nvPr/>
        </p:nvSpPr>
        <p:spPr>
          <a:xfrm rot="5400000">
            <a:off x="573024" y="3567424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940121" y="37183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09575" y="2299127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33375" y="36992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942975" y="2356251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8629" y="2859528"/>
            <a:ext cx="17777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FileOutputstream </a:t>
            </a:r>
            <a:r>
              <a:rPr lang="en-US" sz="1200" dirty="0" smtClean="0"/>
              <a:t>= </a:t>
            </a:r>
            <a:r>
              <a:rPr lang="en-US" sz="1200" dirty="0" smtClean="0"/>
              <a:t>Write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76757</TotalTime>
  <Words>22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7390</cp:revision>
  <dcterms:created xsi:type="dcterms:W3CDTF">2006-08-16T00:00:00Z</dcterms:created>
  <dcterms:modified xsi:type="dcterms:W3CDTF">2016-06-14T13:02:50Z</dcterms:modified>
</cp:coreProperties>
</file>