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2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276600" y="35739"/>
            <a:ext cx="2286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Serialization </a:t>
            </a:r>
            <a:r>
              <a:rPr lang="en-US" sz="1200" dirty="0" smtClean="0"/>
              <a:t>vs. </a:t>
            </a:r>
            <a:r>
              <a:rPr lang="en-US" sz="1200" dirty="0"/>
              <a:t>Deserialization</a:t>
            </a:r>
          </a:p>
        </p:txBody>
      </p:sp>
      <p:sp>
        <p:nvSpPr>
          <p:cNvPr id="11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64264"/>
              </p:ext>
            </p:extLst>
          </p:nvPr>
        </p:nvGraphicFramePr>
        <p:xfrm>
          <a:off x="307975" y="762000"/>
          <a:ext cx="8607426" cy="2723515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4303713"/>
                <a:gridCol w="43037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effectLst/>
                        </a:rPr>
                        <a:t>Serialization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effectLst/>
                        </a:rPr>
                        <a:t>Externalization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The class needs to implement Serializable Interface.</a:t>
                      </a:r>
                    </a:p>
                  </a:txBody>
                  <a:tcPr marL="66675" marR="66675" marT="28575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The class needs to implement Externalizable Interface.</a:t>
                      </a:r>
                    </a:p>
                  </a:txBody>
                  <a:tcPr marL="66675" marR="66675" marT="28575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No method needs to be overridden.</a:t>
                      </a:r>
                    </a:p>
                  </a:txBody>
                  <a:tcPr marL="66675" marR="66675" marT="28575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readExternal and writeExternal methods must be overidden by the class.</a:t>
                      </a:r>
                    </a:p>
                  </a:txBody>
                  <a:tcPr marL="66675" marR="66675" marT="28575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Plain Serialization don't give much control. The whole object graph is serialized.</a:t>
                      </a:r>
                    </a:p>
                  </a:txBody>
                  <a:tcPr marL="66675" marR="66675" marT="28575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You can explicitly mention what fields needs to be saved.</a:t>
                      </a:r>
                    </a:p>
                  </a:txBody>
                  <a:tcPr marL="66675" marR="66675" marT="28575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serialVersionUID must be defined.</a:t>
                      </a:r>
                    </a:p>
                  </a:txBody>
                  <a:tcPr marL="66675" marR="66675" marT="28575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No need of having serialVersionUID.</a:t>
                      </a:r>
                    </a:p>
                  </a:txBody>
                  <a:tcPr marL="66675" marR="66675" marT="28575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During deserialization, constructor of Serializable class is not invoked.</a:t>
                      </a:r>
                    </a:p>
                  </a:txBody>
                  <a:tcPr marL="66675" marR="66675" marT="28575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During deserialization, No-arg constructor of Externalizable class is invoked.</a:t>
                      </a:r>
                    </a:p>
                  </a:txBody>
                  <a:tcPr marL="66675" marR="66675" marT="28575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As the whole object graph is saved, so it has bad performance.</a:t>
                      </a:r>
                    </a:p>
                  </a:txBody>
                  <a:tcPr marL="66675" marR="66675" marT="28575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Much better performance than plain Serializable.</a:t>
                      </a:r>
                    </a:p>
                  </a:txBody>
                  <a:tcPr marL="66675" marR="66675" marT="28575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981200" y="4086998"/>
            <a:ext cx="5105400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Externalizable interface should be preferred over Serializable in most of cases. 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72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78610</TotalTime>
  <Words>132</Words>
  <Application>Microsoft Office PowerPoint</Application>
  <PresentationFormat>Custom</PresentationFormat>
  <Paragraphs>17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7689</cp:revision>
  <dcterms:created xsi:type="dcterms:W3CDTF">2006-08-16T00:00:00Z</dcterms:created>
  <dcterms:modified xsi:type="dcterms:W3CDTF">2016-09-06T14:50:43Z</dcterms:modified>
</cp:coreProperties>
</file>