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26" r:id="rId2"/>
    <p:sldId id="425" r:id="rId3"/>
    <p:sldId id="427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StringReader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752600"/>
            <a:ext cx="3067050" cy="18002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81400"/>
            <a:ext cx="2590800" cy="800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2" name="Rounded Rectangular Callout 1"/>
          <p:cNvSpPr/>
          <p:nvPr/>
        </p:nvSpPr>
        <p:spPr>
          <a:xfrm>
            <a:off x="1828800" y="838200"/>
            <a:ext cx="7010400" cy="612648"/>
          </a:xfrm>
          <a:prstGeom prst="wedgeRoundRectCallout">
            <a:avLst>
              <a:gd name="adj1" fmla="val -44632"/>
              <a:gd name="adj2" fmla="val 160447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character stream whose source is a string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Java StringReader class enables you to turn an ordinary String into a Reader. This is useful if you have data as a String but need to pass that String to a component that only accepts a Reader.</a:t>
            </a:r>
          </a:p>
        </p:txBody>
      </p:sp>
    </p:spTree>
    <p:extLst>
      <p:ext uri="{BB962C8B-B14F-4D97-AF65-F5344CB8AC3E}">
        <p14:creationId xmlns:p14="http://schemas.microsoft.com/office/powerpoint/2010/main" val="23799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StringReader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7564437" cy="4368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StringReader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https://docs.oracle.com/javase/8/docs/api/index.html?java/io/StringReader.html</a:t>
            </a:r>
          </a:p>
        </p:txBody>
      </p:sp>
    </p:spTree>
    <p:extLst>
      <p:ext uri="{BB962C8B-B14F-4D97-AF65-F5344CB8AC3E}">
        <p14:creationId xmlns:p14="http://schemas.microsoft.com/office/powerpoint/2010/main" val="247530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78621</TotalTime>
  <Words>20</Words>
  <Application>Microsoft Office PowerPoint</Application>
  <PresentationFormat>Custom</PresentationFormat>
  <Paragraphs>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7695</cp:revision>
  <dcterms:created xsi:type="dcterms:W3CDTF">2006-08-16T00:00:00Z</dcterms:created>
  <dcterms:modified xsi:type="dcterms:W3CDTF">2016-09-08T11:57:40Z</dcterms:modified>
</cp:coreProperties>
</file>