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36" y="-16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3/16/2016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50490" y="35739"/>
            <a:ext cx="239563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StringBuffer </a:t>
            </a:r>
            <a:r>
              <a:rPr lang="en-US" sz="1200" dirty="0" smtClean="0"/>
              <a:t>– lastIndexOf method</a:t>
            </a:r>
            <a:endParaRPr lang="en-US" sz="1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437485"/>
              </p:ext>
            </p:extLst>
          </p:nvPr>
        </p:nvGraphicFramePr>
        <p:xfrm>
          <a:off x="534115" y="609600"/>
          <a:ext cx="8170646" cy="812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90085"/>
                <a:gridCol w="55805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 lastIndexOf(String str)</a:t>
                      </a:r>
                      <a:endParaRPr lang="en-US" sz="1200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index within this string of the rightmost occurrence of the specified substring.</a:t>
                      </a:r>
                      <a:endParaRPr lang="en-US" sz="1200" dirty="0"/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517849"/>
              </p:ext>
            </p:extLst>
          </p:nvPr>
        </p:nvGraphicFramePr>
        <p:xfrm>
          <a:off x="1445652" y="2971800"/>
          <a:ext cx="6096002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m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m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574298" y="3409949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2664852" y="3428999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74452" y="34290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13354" y="34290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349065" y="34290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4950852" y="34290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131452" y="3409949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6" name="Rectangular Callout 25"/>
          <p:cNvSpPr/>
          <p:nvPr/>
        </p:nvSpPr>
        <p:spPr>
          <a:xfrm>
            <a:off x="653209" y="4114800"/>
            <a:ext cx="1295400" cy="381000"/>
          </a:xfrm>
          <a:prstGeom prst="wedgeRectCallout">
            <a:avLst>
              <a:gd name="adj1" fmla="val 26578"/>
              <a:gd name="adj2" fmla="val -160432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Starting Index</a:t>
            </a:r>
            <a:endParaRPr lang="en-US" sz="1200" dirty="0"/>
          </a:p>
        </p:txBody>
      </p:sp>
      <p:sp>
        <p:nvSpPr>
          <p:cNvPr id="27" name="Rectangular Callout 26"/>
          <p:cNvSpPr/>
          <p:nvPr/>
        </p:nvSpPr>
        <p:spPr>
          <a:xfrm>
            <a:off x="6869574" y="4219575"/>
            <a:ext cx="1316972" cy="333375"/>
          </a:xfrm>
          <a:prstGeom prst="wedgeRectCallout">
            <a:avLst>
              <a:gd name="adj1" fmla="val -15899"/>
              <a:gd name="adj2" fmla="val -200075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Ending Index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2689205" y="2151965"/>
            <a:ext cx="3622723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String </a:t>
            </a:r>
            <a:r>
              <a:rPr lang="en-US" sz="1200" dirty="0"/>
              <a:t>str</a:t>
            </a:r>
            <a:r>
              <a:rPr lang="en-US" sz="1200" dirty="0"/>
              <a:t> = "Welcome.com";</a:t>
            </a:r>
          </a:p>
          <a:p>
            <a:r>
              <a:rPr lang="en-US" sz="1200" dirty="0"/>
              <a:t>StringBuffer </a:t>
            </a:r>
            <a:r>
              <a:rPr lang="en-US" sz="1200" dirty="0"/>
              <a:t>sb</a:t>
            </a:r>
            <a:r>
              <a:rPr lang="en-US" sz="1200" dirty="0"/>
              <a:t> = </a:t>
            </a:r>
            <a:r>
              <a:rPr lang="en-US" sz="1200" b="1" dirty="0"/>
              <a:t>new StringBuffer(</a:t>
            </a:r>
            <a:r>
              <a:rPr lang="en-US" sz="1200" b="1" dirty="0"/>
              <a:t>str</a:t>
            </a:r>
            <a:r>
              <a:rPr lang="en-US" sz="1200" b="1" dirty="0" smtClean="0"/>
              <a:t>);</a:t>
            </a:r>
            <a:endParaRPr lang="en-US" sz="1200" dirty="0"/>
          </a:p>
          <a:p>
            <a:r>
              <a:rPr lang="en-US" sz="1200" b="1" dirty="0"/>
              <a:t>int</a:t>
            </a:r>
            <a:r>
              <a:rPr lang="en-US" sz="1200" b="1" dirty="0"/>
              <a:t> </a:t>
            </a:r>
            <a:r>
              <a:rPr lang="en-US" sz="1200" b="1" dirty="0"/>
              <a:t>indexPosition</a:t>
            </a:r>
            <a:r>
              <a:rPr lang="en-US" sz="1200" b="1" dirty="0"/>
              <a:t> = </a:t>
            </a:r>
            <a:r>
              <a:rPr lang="en-US" sz="1200" b="1" dirty="0"/>
              <a:t>sb.lastIndexOf</a:t>
            </a:r>
            <a:r>
              <a:rPr lang="en-US" sz="1200" b="1" dirty="0"/>
              <a:t>("com</a:t>
            </a:r>
            <a:r>
              <a:rPr lang="en-US" sz="1200" b="1" dirty="0" smtClean="0"/>
              <a:t>");</a:t>
            </a:r>
            <a:r>
              <a:rPr lang="en-US" sz="1200" dirty="0"/>
              <a:t> //Returns 8</a:t>
            </a:r>
            <a:endParaRPr lang="en-US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060362" y="3400424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593536" y="340995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9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7112851" y="3400424"/>
            <a:ext cx="36740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5498633" y="3427511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73705</TotalTime>
  <Words>74</Words>
  <Application>Microsoft Office PowerPoint</Application>
  <PresentationFormat>Custom</PresentationFormat>
  <Paragraphs>33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6684</cp:revision>
  <dcterms:created xsi:type="dcterms:W3CDTF">2006-08-16T00:00:00Z</dcterms:created>
  <dcterms:modified xsi:type="dcterms:W3CDTF">2016-03-16T08:45:50Z</dcterms:modified>
</cp:coreProperties>
</file>