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0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1/22/2016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2502391" y="59175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8343900" y="413689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810000" y="35739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Abstract class in Java</a:t>
            </a:r>
          </a:p>
        </p:txBody>
      </p:sp>
      <p:sp>
        <p:nvSpPr>
          <p:cNvPr id="9" name="Flowchart: Terminator 8"/>
          <p:cNvSpPr/>
          <p:nvPr/>
        </p:nvSpPr>
        <p:spPr>
          <a:xfrm>
            <a:off x="3352800" y="990600"/>
            <a:ext cx="1066800" cy="301752"/>
          </a:xfrm>
          <a:prstGeom prst="flowChartTermina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implements</a:t>
            </a:r>
            <a:endParaRPr lang="en-US" sz="1200" dirty="0"/>
          </a:p>
        </p:txBody>
      </p:sp>
      <p:sp>
        <p:nvSpPr>
          <p:cNvPr id="20" name="Flowchart: Terminator 19"/>
          <p:cNvSpPr/>
          <p:nvPr/>
        </p:nvSpPr>
        <p:spPr>
          <a:xfrm>
            <a:off x="6910387" y="1975004"/>
            <a:ext cx="914400" cy="301752"/>
          </a:xfrm>
          <a:prstGeom prst="flowChartTermina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extends</a:t>
            </a:r>
            <a:endParaRPr lang="en-US" sz="12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591754"/>
            <a:ext cx="1571625" cy="123825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791" y="1600200"/>
            <a:ext cx="2962275" cy="149542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475" y="2505075"/>
            <a:ext cx="2562225" cy="248602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16" name="Bent Arrow 15"/>
          <p:cNvSpPr/>
          <p:nvPr/>
        </p:nvSpPr>
        <p:spPr>
          <a:xfrm flipH="1">
            <a:off x="2238375" y="859056"/>
            <a:ext cx="1062626" cy="703645"/>
          </a:xfrm>
          <a:prstGeom prst="ben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Bent Arrow 21"/>
          <p:cNvSpPr/>
          <p:nvPr/>
        </p:nvSpPr>
        <p:spPr>
          <a:xfrm flipH="1">
            <a:off x="5715000" y="1774058"/>
            <a:ext cx="1062626" cy="703645"/>
          </a:xfrm>
          <a:prstGeom prst="ben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516155" y="3886199"/>
            <a:ext cx="3141445" cy="776287"/>
          </a:xfrm>
          <a:prstGeom prst="wedgeRoundRectCallout">
            <a:avLst>
              <a:gd name="adj1" fmla="val 26395"/>
              <a:gd name="adj2" fmla="val -159404"/>
              <a:gd name="adj3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The abstract class can also be used to provide </a:t>
            </a:r>
            <a:r>
              <a:rPr lang="en-US" sz="1000" dirty="0" smtClean="0"/>
              <a:t>some </a:t>
            </a:r>
            <a:r>
              <a:rPr lang="en-US" sz="1000" dirty="0"/>
              <a:t>implementation of the interface. In such case, the end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user </a:t>
            </a:r>
            <a:r>
              <a:rPr lang="en-US" sz="1000" dirty="0"/>
              <a:t>may not be forced to override all the methods of </a:t>
            </a:r>
            <a:r>
              <a:rPr lang="en-US" sz="1000" dirty="0" smtClean="0"/>
              <a:t>the  </a:t>
            </a:r>
            <a:r>
              <a:rPr lang="en-US" sz="1000" dirty="0"/>
              <a:t>interface.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1612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73025</TotalTime>
  <Words>43</Words>
  <Application>Microsoft Office PowerPoint</Application>
  <PresentationFormat>Custom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6410</cp:revision>
  <dcterms:created xsi:type="dcterms:W3CDTF">2006-08-16T00:00:00Z</dcterms:created>
  <dcterms:modified xsi:type="dcterms:W3CDTF">2016-01-22T11:50:58Z</dcterms:modified>
</cp:coreProperties>
</file>