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0369" y="26216"/>
            <a:ext cx="19384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lastIndexOf 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78876"/>
              </p:ext>
            </p:extLst>
          </p:nvPr>
        </p:nvGraphicFramePr>
        <p:xfrm>
          <a:off x="534115" y="609600"/>
          <a:ext cx="8170646" cy="81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0085"/>
                <a:gridCol w="5580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lastIndexOf(String str, int fromIndex)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index of the last occurrence of the specified substring, searching for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backward from the specified index.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77909"/>
              </p:ext>
            </p:extLst>
          </p:nvPr>
        </p:nvGraphicFramePr>
        <p:xfrm>
          <a:off x="1447800" y="2286000"/>
          <a:ext cx="609600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38194" y="272415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667000" y="274319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66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15502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1213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33600" y="272414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655357" y="3429000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7" name="Rectangular Callout 26"/>
          <p:cNvSpPr/>
          <p:nvPr/>
        </p:nvSpPr>
        <p:spPr>
          <a:xfrm>
            <a:off x="6871722" y="3533775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988870" y="4104499"/>
            <a:ext cx="172143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lastIndexOf("com",7) = 3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271462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95684" y="272415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162800" y="2705100"/>
            <a:ext cx="36740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500781" y="2741711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73700</TotalTime>
  <Words>68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6680</cp:revision>
  <dcterms:created xsi:type="dcterms:W3CDTF">2006-08-16T00:00:00Z</dcterms:created>
  <dcterms:modified xsi:type="dcterms:W3CDTF">2016-02-15T13:40:04Z</dcterms:modified>
</cp:coreProperties>
</file>