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5" r:id="rId2"/>
    <p:sldId id="41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/>
              <a:t>Substrings by </a:t>
            </a:r>
            <a:r>
              <a:rPr lang="en-US" sz="1200" dirty="0" smtClean="0"/>
              <a:t>Index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73250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814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10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288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900019" y="4324985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35" name="Rectangular Callout 34"/>
          <p:cNvSpPr/>
          <p:nvPr/>
        </p:nvSpPr>
        <p:spPr>
          <a:xfrm>
            <a:off x="6745847" y="4448810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5080233" y="1363972"/>
            <a:ext cx="685800" cy="264542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57457" y="1941190"/>
            <a:ext cx="1007007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substring(3, 6)</a:t>
            </a:r>
            <a:endParaRPr lang="en-US" sz="1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07745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3485"/>
                <a:gridCol w="50471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String substring(int beginIndex, int endIndex)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 new string that is a substring of this string. The substring begins at the specified beginIndex and extends to the character at index endIndex - 1.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38" name="Round Diagonal Corner Rectangle 37"/>
          <p:cNvSpPr/>
          <p:nvPr/>
        </p:nvSpPr>
        <p:spPr>
          <a:xfrm>
            <a:off x="63406" y="1834505"/>
            <a:ext cx="2603594" cy="9144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Examples</a:t>
            </a:r>
            <a:r>
              <a:rPr lang="en-US" sz="1000" b="1" dirty="0" smtClean="0"/>
              <a:t>: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/>
          </a:p>
          <a:p>
            <a:r>
              <a:rPr lang="en-US" sz="1000" dirty="0"/>
              <a:t>"</a:t>
            </a:r>
            <a:r>
              <a:rPr lang="en-US" sz="1000" dirty="0"/>
              <a:t>hamburger".substring</a:t>
            </a:r>
            <a:r>
              <a:rPr lang="en-US" sz="1000" dirty="0"/>
              <a:t>(4, 8) returns "urge" "</a:t>
            </a:r>
            <a:r>
              <a:rPr lang="en-US" sz="1000" dirty="0"/>
              <a:t>smiles".substring</a:t>
            </a:r>
            <a:r>
              <a:rPr lang="en-US" sz="1000" dirty="0"/>
              <a:t>(1, 5) returns "mile"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/>
              <a:t>Substrings by </a:t>
            </a:r>
            <a:r>
              <a:rPr lang="en-US" sz="1200" dirty="0" smtClean="0"/>
              <a:t>Index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82685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814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10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288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900019" y="4324985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35" name="Rectangular Callout 34"/>
          <p:cNvSpPr/>
          <p:nvPr/>
        </p:nvSpPr>
        <p:spPr>
          <a:xfrm>
            <a:off x="6745847" y="4448810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5479209" y="964995"/>
            <a:ext cx="685800" cy="3443381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8669" y="2030095"/>
            <a:ext cx="86754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substring(3)</a:t>
            </a:r>
            <a:endParaRPr lang="en-US" sz="1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60069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085"/>
                <a:gridCol w="596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String substring(int beginIndex)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 new string that is a substring of this string. The integer argument specifies the index of the first character. Here, the returned substring extends to the end of the original string.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Round Diagonal Corner Rectangle 1"/>
          <p:cNvSpPr/>
          <p:nvPr/>
        </p:nvSpPr>
        <p:spPr>
          <a:xfrm>
            <a:off x="63406" y="1834505"/>
            <a:ext cx="3517994" cy="9144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Examples:</a:t>
            </a:r>
          </a:p>
          <a:p>
            <a:endParaRPr lang="en-US" sz="1000" dirty="0" smtClean="0"/>
          </a:p>
          <a:p>
            <a:r>
              <a:rPr lang="en-US" sz="1000" dirty="0" smtClean="0"/>
              <a:t>"</a:t>
            </a:r>
            <a:r>
              <a:rPr lang="en-US" sz="1000" dirty="0"/>
              <a:t>unhappy".substring</a:t>
            </a:r>
            <a:r>
              <a:rPr lang="en-US" sz="1000" dirty="0"/>
              <a:t>(2) returns "happy" </a:t>
            </a:r>
            <a:endParaRPr lang="en-US" sz="1000" dirty="0" smtClean="0"/>
          </a:p>
          <a:p>
            <a:r>
              <a:rPr lang="en-US" sz="1000" dirty="0" smtClean="0"/>
              <a:t>"</a:t>
            </a:r>
            <a:r>
              <a:rPr lang="en-US" sz="1000" dirty="0"/>
              <a:t>Harbison</a:t>
            </a:r>
            <a:r>
              <a:rPr lang="en-US" sz="1000" dirty="0"/>
              <a:t>".substring(3) returns "bison" </a:t>
            </a:r>
            <a:endParaRPr lang="en-US" sz="1000" dirty="0" smtClean="0"/>
          </a:p>
          <a:p>
            <a:r>
              <a:rPr lang="en-US" sz="1000" dirty="0" smtClean="0"/>
              <a:t>"</a:t>
            </a:r>
            <a:r>
              <a:rPr lang="en-US" sz="1000" dirty="0"/>
              <a:t>emptiness".substring</a:t>
            </a:r>
            <a:r>
              <a:rPr lang="en-US" sz="1000" dirty="0"/>
              <a:t>(9) returns "" (an empty string)</a:t>
            </a:r>
          </a:p>
        </p:txBody>
      </p:sp>
    </p:spTree>
    <p:extLst>
      <p:ext uri="{BB962C8B-B14F-4D97-AF65-F5344CB8AC3E}">
        <p14:creationId xmlns:p14="http://schemas.microsoft.com/office/powerpoint/2010/main" val="278280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73595</TotalTime>
  <Words>158</Words>
  <Application>Microsoft Office PowerPoint</Application>
  <PresentationFormat>Custom</PresentationFormat>
  <Paragraphs>53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6627</cp:revision>
  <dcterms:created xsi:type="dcterms:W3CDTF">2006-08-16T00:00:00Z</dcterms:created>
  <dcterms:modified xsi:type="dcterms:W3CDTF">2016-02-11T08:31:32Z</dcterms:modified>
</cp:coreProperties>
</file>