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4565" y="2133600"/>
            <a:ext cx="9001126" cy="2805584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5" name="Oval 4"/>
          <p:cNvSpPr/>
          <p:nvPr/>
        </p:nvSpPr>
        <p:spPr>
          <a:xfrm>
            <a:off x="167167" y="3430739"/>
            <a:ext cx="1204912" cy="66198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2082753" y="3504751"/>
            <a:ext cx="1371600" cy="5334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Of bytes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42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findicons.com/files/icons/45/blend/512/location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94" y="2347727"/>
            <a:ext cx="822127" cy="8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d4pic.com/images/database-data-storage-cylinder-round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95" y="3352227"/>
            <a:ext cx="971550" cy="8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Alternate Process 18"/>
          <p:cNvSpPr/>
          <p:nvPr/>
        </p:nvSpPr>
        <p:spPr>
          <a:xfrm>
            <a:off x="4570450" y="4242206"/>
            <a:ext cx="9144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5" idx="6"/>
            <a:endCxn id="10" idx="1"/>
          </p:cNvCxnSpPr>
          <p:nvPr/>
        </p:nvCxnSpPr>
        <p:spPr>
          <a:xfrm>
            <a:off x="1372079" y="3761733"/>
            <a:ext cx="710674" cy="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3454353" y="2763290"/>
            <a:ext cx="1270047" cy="100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3454353" y="3771451"/>
            <a:ext cx="12700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9" idx="1"/>
          </p:cNvCxnSpPr>
          <p:nvPr/>
        </p:nvCxnSpPr>
        <p:spPr>
          <a:xfrm>
            <a:off x="3454353" y="3771451"/>
            <a:ext cx="1116097" cy="777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5970" y="3361752"/>
            <a:ext cx="3626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7795105" y="3321899"/>
            <a:ext cx="1204912" cy="66198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31" name="Flowchart: Terminator 30"/>
          <p:cNvSpPr/>
          <p:nvPr/>
        </p:nvSpPr>
        <p:spPr>
          <a:xfrm>
            <a:off x="6172679" y="3399976"/>
            <a:ext cx="1371600" cy="5334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Of bytes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410200" y="3723632"/>
            <a:ext cx="814767" cy="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3"/>
            <a:endCxn id="30" idx="2"/>
          </p:cNvCxnSpPr>
          <p:nvPr/>
        </p:nvCxnSpPr>
        <p:spPr>
          <a:xfrm flipV="1">
            <a:off x="7544279" y="3652893"/>
            <a:ext cx="250826" cy="13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08570" y="2758790"/>
            <a:ext cx="1116509" cy="67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3"/>
          </p:cNvCxnSpPr>
          <p:nvPr/>
        </p:nvCxnSpPr>
        <p:spPr>
          <a:xfrm flipV="1">
            <a:off x="5484850" y="3920072"/>
            <a:ext cx="743093" cy="62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54690" y="2578624"/>
            <a:ext cx="13248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60827" y="2517008"/>
            <a:ext cx="156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46" name="Rectangular Callout 45"/>
          <p:cNvSpPr/>
          <p:nvPr/>
        </p:nvSpPr>
        <p:spPr>
          <a:xfrm>
            <a:off x="142874" y="916686"/>
            <a:ext cx="4334939" cy="619824"/>
          </a:xfrm>
          <a:prstGeom prst="wedgeRectCallout">
            <a:avLst>
              <a:gd name="adj1" fmla="val 5314"/>
              <a:gd name="adj2" fmla="val 22622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Serialization is the process of converting an in-memory object into a stream of bytes.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5124786" y="982473"/>
            <a:ext cx="3943436" cy="535686"/>
          </a:xfrm>
          <a:prstGeom prst="wedgeRectCallout">
            <a:avLst>
              <a:gd name="adj1" fmla="val 8908"/>
              <a:gd name="adj2" fmla="val 2386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Deserialization is the reverse processes where the data stream is reconstituted into an in-memory object.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9400" y="1600200"/>
            <a:ext cx="8616951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As a persistence mechanism</a:t>
            </a:r>
            <a:r>
              <a:rPr lang="en-US" sz="1200" dirty="0"/>
              <a:t>- to save an object's data values at a particular point in time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As a copy mechanism</a:t>
            </a:r>
            <a:r>
              <a:rPr lang="en-US" sz="1200" dirty="0"/>
              <a:t> - to save an object's data and structure so the object can be recreated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As a communication mechanism</a:t>
            </a:r>
            <a:r>
              <a:rPr lang="en-US" sz="1200" dirty="0"/>
              <a:t> - to transmit an object's data between processes or over a network.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238127"/>
            <a:ext cx="14903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Uses for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1726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78323</TotalTime>
  <Words>75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7582</cp:revision>
  <dcterms:created xsi:type="dcterms:W3CDTF">2006-08-16T00:00:00Z</dcterms:created>
  <dcterms:modified xsi:type="dcterms:W3CDTF">2016-08-17T07:55:02Z</dcterms:modified>
</cp:coreProperties>
</file>