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1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71356" y="35739"/>
            <a:ext cx="33770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- </a:t>
            </a:r>
            <a:r>
              <a:rPr lang="en-US" sz="1200" dirty="0"/>
              <a:t>Create a Directory if it Does Not </a:t>
            </a:r>
            <a:r>
              <a:rPr lang="en-US" sz="1200" dirty="0" smtClean="0"/>
              <a:t>Exist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050" y="1804089"/>
            <a:ext cx="244163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 </a:t>
            </a:r>
            <a:r>
              <a:rPr lang="en-US" sz="1200" dirty="0"/>
              <a:t>file</a:t>
            </a:r>
            <a:r>
              <a:rPr lang="en-US" sz="1200" dirty="0"/>
              <a:t> = </a:t>
            </a:r>
            <a:r>
              <a:rPr lang="en-US" sz="1200" b="1" dirty="0"/>
              <a:t>new File("</a:t>
            </a:r>
            <a:r>
              <a:rPr lang="en-US" sz="1200" b="1" dirty="0">
                <a:solidFill>
                  <a:srgbClr val="FF0000"/>
                </a:solidFill>
              </a:rPr>
              <a:t>D:/</a:t>
            </a:r>
            <a:r>
              <a:rPr lang="en-US" sz="1200" b="1" dirty="0" smtClean="0">
                <a:solidFill>
                  <a:srgbClr val="FF0000"/>
                </a:solidFill>
              </a:rPr>
              <a:t>work</a:t>
            </a:r>
            <a:r>
              <a:rPr lang="en-US" sz="1200" b="1" dirty="0" smtClean="0"/>
              <a:t>/java");</a:t>
            </a:r>
            <a:endParaRPr lang="en-US" sz="1200" b="1" dirty="0"/>
          </a:p>
          <a:p>
            <a:r>
              <a:rPr lang="en-US" sz="1200" b="1" dirty="0" smtClean="0"/>
              <a:t>boolean</a:t>
            </a:r>
            <a:r>
              <a:rPr lang="en-US" sz="1200" b="1" dirty="0" smtClean="0"/>
              <a:t> </a:t>
            </a:r>
            <a:r>
              <a:rPr lang="en-US" sz="1200" b="1" dirty="0"/>
              <a:t>dirCreated</a:t>
            </a:r>
            <a:r>
              <a:rPr lang="en-US" sz="1200" b="1" dirty="0"/>
              <a:t> = </a:t>
            </a:r>
            <a:r>
              <a:rPr lang="en-US" sz="1200" b="1" dirty="0"/>
              <a:t>file.mkdir</a:t>
            </a:r>
            <a:r>
              <a:rPr lang="en-US" sz="1200" b="1" dirty="0"/>
              <a:t>();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022147" y="1447800"/>
            <a:ext cx="4876800" cy="1374648"/>
          </a:xfrm>
          <a:prstGeom prst="wedgeRoundRectCallout">
            <a:avLst>
              <a:gd name="adj1" fmla="val -78894"/>
              <a:gd name="adj2" fmla="val -37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mkdir()</a:t>
            </a:r>
            <a:r>
              <a:rPr lang="en-US" sz="1200" dirty="0"/>
              <a:t> method creates a single directory if it does not already exist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Provided that the directory </a:t>
            </a:r>
            <a:r>
              <a:rPr lang="en-US" sz="1200" b="1" dirty="0" smtClean="0">
                <a:solidFill>
                  <a:srgbClr val="FF0000"/>
                </a:solidFill>
              </a:rPr>
              <a:t>D:/work</a:t>
            </a:r>
            <a:r>
              <a:rPr lang="en-US" sz="1200" dirty="0"/>
              <a:t> already exists, </a:t>
            </a:r>
            <a:r>
              <a:rPr lang="en-US" sz="1200" dirty="0" smtClean="0"/>
              <a:t>this </a:t>
            </a:r>
            <a:r>
              <a:rPr lang="en-US" sz="1200" dirty="0"/>
              <a:t>code will create a </a:t>
            </a:r>
            <a:r>
              <a:rPr lang="en-US" sz="1200" b="1" dirty="0" smtClean="0">
                <a:solidFill>
                  <a:srgbClr val="0070C0"/>
                </a:solidFill>
              </a:rPr>
              <a:t>java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directory under the </a:t>
            </a:r>
            <a:r>
              <a:rPr lang="en-US" sz="1200" b="1" dirty="0">
                <a:solidFill>
                  <a:srgbClr val="FF0000"/>
                </a:solidFill>
              </a:rPr>
              <a:t>D:/work </a:t>
            </a:r>
            <a:r>
              <a:rPr lang="en-US" sz="1200" dirty="0" smtClean="0"/>
              <a:t>directory. The</a:t>
            </a:r>
            <a:r>
              <a:rPr lang="en-US" sz="1200" dirty="0"/>
              <a:t> </a:t>
            </a:r>
            <a:r>
              <a:rPr lang="en-US" sz="1200" dirty="0"/>
              <a:t>mkdir()</a:t>
            </a:r>
            <a:r>
              <a:rPr lang="en-US" sz="1200" dirty="0"/>
              <a:t> returns </a:t>
            </a:r>
            <a:r>
              <a:rPr lang="en-US" sz="1200" dirty="0"/>
              <a:t>true</a:t>
            </a:r>
            <a:r>
              <a:rPr lang="en-US" sz="1200" dirty="0"/>
              <a:t> if the directory was created, and </a:t>
            </a:r>
            <a:r>
              <a:rPr lang="en-US" sz="1200" dirty="0"/>
              <a:t>false</a:t>
            </a:r>
            <a:r>
              <a:rPr lang="en-US" sz="1200" dirty="0"/>
              <a:t> if not.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3760578"/>
            <a:ext cx="30045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 </a:t>
            </a:r>
            <a:r>
              <a:rPr lang="en-US" sz="1200" dirty="0"/>
              <a:t>file</a:t>
            </a:r>
            <a:r>
              <a:rPr lang="en-US" sz="1200" dirty="0"/>
              <a:t> = </a:t>
            </a:r>
            <a:r>
              <a:rPr lang="en-US" sz="1200" b="1" dirty="0"/>
              <a:t>new File("</a:t>
            </a:r>
            <a:r>
              <a:rPr lang="en-US" sz="1200" b="1" dirty="0">
                <a:solidFill>
                  <a:srgbClr val="FF0000"/>
                </a:solidFill>
              </a:rPr>
              <a:t>D:/</a:t>
            </a:r>
            <a:r>
              <a:rPr lang="en-US" sz="1200" b="1" dirty="0" smtClean="0">
                <a:solidFill>
                  <a:srgbClr val="FF0000"/>
                </a:solidFill>
              </a:rPr>
              <a:t>work</a:t>
            </a:r>
            <a:r>
              <a:rPr lang="en-US" sz="1200" b="1" dirty="0" smtClean="0"/>
              <a:t>/java/</a:t>
            </a:r>
            <a:r>
              <a:rPr lang="en-US" sz="1200" b="1" dirty="0"/>
              <a:t>arraylist</a:t>
            </a:r>
            <a:r>
              <a:rPr lang="en-US" sz="1200" b="1" dirty="0" smtClean="0"/>
              <a:t>");</a:t>
            </a:r>
            <a:endParaRPr lang="en-US" sz="1200" b="1" dirty="0"/>
          </a:p>
          <a:p>
            <a:r>
              <a:rPr lang="en-US" sz="1200" b="1" dirty="0" smtClean="0"/>
              <a:t>boolean</a:t>
            </a:r>
            <a:r>
              <a:rPr lang="en-US" sz="1200" b="1" dirty="0" smtClean="0"/>
              <a:t> </a:t>
            </a:r>
            <a:r>
              <a:rPr lang="en-US" sz="1200" b="1" dirty="0"/>
              <a:t>dirCreated</a:t>
            </a:r>
            <a:r>
              <a:rPr lang="en-US" sz="1200" b="1" dirty="0"/>
              <a:t> = </a:t>
            </a:r>
            <a:r>
              <a:rPr lang="en-US" sz="1200" b="1" dirty="0"/>
              <a:t>file.mkdir</a:t>
            </a:r>
            <a:r>
              <a:rPr lang="en-US" sz="1200" b="1" dirty="0"/>
              <a:t>();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314825" y="3304086"/>
            <a:ext cx="4584122" cy="1374648"/>
          </a:xfrm>
          <a:prstGeom prst="wedgeRoundRectCallout">
            <a:avLst>
              <a:gd name="adj1" fmla="val -76550"/>
              <a:gd name="adj2" fmla="val -64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mkdirs()</a:t>
            </a:r>
            <a:r>
              <a:rPr lang="en-US" sz="1200" dirty="0"/>
              <a:t> will create all directories that are missing in the path the </a:t>
            </a:r>
            <a:r>
              <a:rPr lang="en-US" sz="1200" dirty="0"/>
              <a:t>File</a:t>
            </a:r>
            <a:r>
              <a:rPr lang="en-US" sz="1200" dirty="0"/>
              <a:t> object </a:t>
            </a:r>
            <a:r>
              <a:rPr lang="en-US" sz="1200" dirty="0" smtClean="0"/>
              <a:t>represents.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Provided that the </a:t>
            </a:r>
            <a:r>
              <a:rPr lang="en-US" sz="1200" b="1" dirty="0">
                <a:solidFill>
                  <a:srgbClr val="FF0000"/>
                </a:solidFill>
              </a:rPr>
              <a:t>D:/</a:t>
            </a:r>
            <a:r>
              <a:rPr lang="en-US" sz="1200" b="1" dirty="0" smtClean="0">
                <a:solidFill>
                  <a:srgbClr val="FF0000"/>
                </a:solidFill>
              </a:rPr>
              <a:t>work</a:t>
            </a:r>
            <a:r>
              <a:rPr lang="en-US" sz="1200" b="1" dirty="0"/>
              <a:t> </a:t>
            </a:r>
            <a:r>
              <a:rPr lang="en-US" sz="1200" dirty="0" smtClean="0"/>
              <a:t>directory</a:t>
            </a:r>
            <a:r>
              <a:rPr lang="en-US" sz="1200" b="1" dirty="0" smtClean="0"/>
              <a:t> </a:t>
            </a:r>
            <a:r>
              <a:rPr lang="en-US" sz="1200" dirty="0" smtClean="0"/>
              <a:t>exists</a:t>
            </a:r>
            <a:r>
              <a:rPr lang="en-US" sz="1200" dirty="0"/>
              <a:t>, this example will create all the directories in the </a:t>
            </a:r>
            <a:r>
              <a:rPr lang="en-US" sz="1200" dirty="0" smtClean="0"/>
              <a:t>path </a:t>
            </a:r>
            <a:r>
              <a:rPr lang="en-US" sz="1200" b="1" dirty="0">
                <a:solidFill>
                  <a:srgbClr val="FF0000"/>
                </a:solidFill>
              </a:rPr>
              <a:t>D:/work</a:t>
            </a:r>
            <a:r>
              <a:rPr lang="en-US" sz="1200" b="1" dirty="0"/>
              <a:t>/java/arraylist</a:t>
            </a:r>
            <a:r>
              <a:rPr lang="en-US" sz="1200" dirty="0" smtClean="0"/>
              <a:t>. </a:t>
            </a:r>
            <a:r>
              <a:rPr lang="en-US" sz="1200" dirty="0"/>
              <a:t>The </a:t>
            </a:r>
            <a:r>
              <a:rPr lang="en-US" sz="1200" dirty="0"/>
              <a:t>mkdirs()</a:t>
            </a:r>
            <a:r>
              <a:rPr lang="en-US" sz="1200" dirty="0"/>
              <a:t> method will return </a:t>
            </a:r>
            <a:r>
              <a:rPr lang="en-US" sz="1200" dirty="0"/>
              <a:t>true</a:t>
            </a:r>
            <a:r>
              <a:rPr lang="en-US" sz="1200" dirty="0"/>
              <a:t> if all the directories were created, </a:t>
            </a:r>
            <a:r>
              <a:rPr lang="en-US" sz="1200" dirty="0" smtClean="0"/>
              <a:t>and false</a:t>
            </a:r>
            <a:r>
              <a:rPr lang="en-US" sz="1200" dirty="0"/>
              <a:t> if not.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266" y="533400"/>
            <a:ext cx="85312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 </a:t>
            </a:r>
            <a:r>
              <a:rPr lang="en-US" sz="1200" dirty="0"/>
              <a:t>can use the </a:t>
            </a:r>
            <a:r>
              <a:rPr lang="en-US" sz="1200" dirty="0"/>
              <a:t>File</a:t>
            </a:r>
            <a:r>
              <a:rPr lang="en-US" sz="1200" dirty="0"/>
              <a:t> class to create directories if they don't already exists.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File</a:t>
            </a:r>
            <a:r>
              <a:rPr lang="en-US" sz="1200" dirty="0"/>
              <a:t> class contains the method </a:t>
            </a:r>
            <a:r>
              <a:rPr lang="en-US" sz="1200" dirty="0"/>
              <a:t>mkdir()</a:t>
            </a:r>
            <a:r>
              <a:rPr lang="en-US" sz="1200" dirty="0"/>
              <a:t> and </a:t>
            </a:r>
            <a:r>
              <a:rPr lang="en-US" sz="1200" dirty="0"/>
              <a:t>mkdirs()</a:t>
            </a:r>
            <a:r>
              <a:rPr lang="en-US" sz="1200" dirty="0"/>
              <a:t> for that purpose.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78331</TotalTime>
  <Words>48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7604</cp:revision>
  <dcterms:created xsi:type="dcterms:W3CDTF">2006-08-16T00:00:00Z</dcterms:created>
  <dcterms:modified xsi:type="dcterms:W3CDTF">2016-09-22T13:24:33Z</dcterms:modified>
</cp:coreProperties>
</file>