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7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90800" y="21838"/>
            <a:ext cx="3733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Java Serialization with Aggregation (HAS-A Relationship)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9144000" y="455712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75882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5" y="617538"/>
            <a:ext cx="7559675" cy="4411662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6296025" y="990600"/>
            <a:ext cx="2438400" cy="852297"/>
          </a:xfrm>
          <a:prstGeom prst="borderCallout1">
            <a:avLst>
              <a:gd name="adj1" fmla="val 60728"/>
              <a:gd name="adj2" fmla="val -911"/>
              <a:gd name="adj3" fmla="val 314071"/>
              <a:gd name="adj4" fmla="val -138333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Employee has Address, so If </a:t>
            </a:r>
            <a:r>
              <a:rPr lang="en-US" sz="1200" dirty="0"/>
              <a:t>Address is not Serializable, </a:t>
            </a:r>
            <a:r>
              <a:rPr lang="en-US" sz="1200" dirty="0" smtClean="0"/>
              <a:t>we cannot serialize the </a:t>
            </a:r>
            <a:r>
              <a:rPr lang="en-US" sz="1200" dirty="0"/>
              <a:t>instance of Employee class.</a:t>
            </a:r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78456</TotalTime>
  <Words>29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7610</cp:revision>
  <dcterms:created xsi:type="dcterms:W3CDTF">2006-08-16T00:00:00Z</dcterms:created>
  <dcterms:modified xsi:type="dcterms:W3CDTF">2016-08-19T08:31:43Z</dcterms:modified>
</cp:coreProperties>
</file>