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26" r:id="rId2"/>
    <p:sldId id="425" r:id="rId3"/>
    <p:sldId id="428" r:id="rId4"/>
    <p:sldId id="429" r:id="rId5"/>
    <p:sldId id="430" r:id="rId6"/>
    <p:sldId id="431" r:id="rId7"/>
    <p:sldId id="427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1701" y="3200400"/>
            <a:ext cx="4800600" cy="15430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sp>
        <p:nvSpPr>
          <p:cNvPr id="2" name="AutoShape 2" descr="Image result for file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file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1" y="3581400"/>
            <a:ext cx="1091064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Image result for fold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29718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307975" y="465137"/>
            <a:ext cx="8531225" cy="2430463"/>
          </a:xfrm>
          <a:prstGeom prst="wedgeRectCallout">
            <a:avLst>
              <a:gd name="adj1" fmla="val -1852"/>
              <a:gd name="adj2" fmla="val 63058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File class is </a:t>
            </a:r>
            <a:r>
              <a:rPr lang="en-US" sz="1200" dirty="0"/>
              <a:t>a</a:t>
            </a:r>
            <a:r>
              <a:rPr lang="en-US" sz="1200" dirty="0" smtClean="0"/>
              <a:t>n </a:t>
            </a:r>
            <a:r>
              <a:rPr lang="en-US" sz="1200" dirty="0"/>
              <a:t>abstract representation of file and directory pathnames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File</a:t>
            </a:r>
            <a:r>
              <a:rPr lang="en-US" sz="1200" dirty="0"/>
              <a:t> class in the Java IO API gives you access to the underlying file </a:t>
            </a:r>
            <a:r>
              <a:rPr lang="en-US" sz="1200" dirty="0" smtClean="0"/>
              <a:t>system.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File object represents the actual file/directory on the disk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Using the File class we can: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Check if a file or directory exists.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Create a directory if it does not exist.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Read the length of a file.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Rename or move a file.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Delete a file.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Check if path is file or directory.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Read list of files in a directory.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61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762000"/>
            <a:ext cx="2628900" cy="15621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5867400" cy="20327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9413"/>
            <a:ext cx="8001000" cy="45171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29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514349"/>
            <a:ext cx="7988300" cy="44481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29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81000"/>
            <a:ext cx="8069263" cy="44656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29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57188"/>
            <a:ext cx="8078787" cy="43148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44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09999" y="14674"/>
            <a:ext cx="1219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https://docs.oracle.com/javase/8/docs/api/index.html?java/io/File.html</a:t>
            </a:r>
          </a:p>
        </p:txBody>
      </p:sp>
    </p:spTree>
    <p:extLst>
      <p:ext uri="{BB962C8B-B14F-4D97-AF65-F5344CB8AC3E}">
        <p14:creationId xmlns:p14="http://schemas.microsoft.com/office/powerpoint/2010/main" val="30161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78324</TotalTime>
  <Words>44</Words>
  <Application>Microsoft Office PowerPoint</Application>
  <PresentationFormat>Custom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7597</cp:revision>
  <dcterms:created xsi:type="dcterms:W3CDTF">2006-08-16T00:00:00Z</dcterms:created>
  <dcterms:modified xsi:type="dcterms:W3CDTF">2016-09-20T14:47:55Z</dcterms:modified>
</cp:coreProperties>
</file>