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6216"/>
            <a:ext cx="18250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intern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69614"/>
              </p:ext>
            </p:extLst>
          </p:nvPr>
        </p:nvGraphicFramePr>
        <p:xfrm>
          <a:off x="211355" y="685800"/>
          <a:ext cx="8627845" cy="2291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141445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String intern()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Returns a canonical representation for the string object.</a:t>
                      </a:r>
                      <a:br>
                        <a:rPr lang="en-US" sz="1200" kern="1200" dirty="0" smtClean="0">
                          <a:effectLst/>
                        </a:rPr>
                      </a:br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A pool of strings, initially empty, is maintained privately by the class String.</a:t>
                      </a:r>
                    </a:p>
                    <a:p>
                      <a:endParaRPr lang="en-US" sz="1200" kern="1200" dirty="0" smtClean="0">
                        <a:effectLst/>
                      </a:endParaRPr>
                    </a:p>
                    <a:p>
                      <a:r>
                        <a:rPr lang="en-US" sz="1200" kern="1200" dirty="0" smtClean="0">
                          <a:effectLst/>
                        </a:rPr>
                        <a:t>When the intern method is invoked, if the pool already contains a string equal to this String object as determined by the </a:t>
                      </a:r>
                      <a:r>
                        <a:rPr lang="en-US" sz="1200" kern="1200" dirty="0" smtClean="0">
                          <a:solidFill>
                            <a:srgbClr val="C00000"/>
                          </a:solidFill>
                          <a:effectLst/>
                        </a:rPr>
                        <a:t>equals(Object</a:t>
                      </a:r>
                      <a:r>
                        <a:rPr lang="en-US" sz="1200" kern="1200" dirty="0" smtClean="0">
                          <a:effectLst/>
                        </a:rPr>
                        <a:t>) method, then the string from the pool is returned. Otherwise, this String object is added to the pool and a reference to this String object is returned.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literal strings and string-valued constant expressions are interned.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85800" y="3733800"/>
            <a:ext cx="2438400" cy="6096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String s1 = </a:t>
            </a:r>
            <a:r>
              <a:rPr lang="en-US" sz="1200" b="1" dirty="0"/>
              <a:t>new String("hello</a:t>
            </a:r>
            <a:r>
              <a:rPr lang="en-US" sz="1200" b="1" dirty="0" smtClean="0"/>
              <a:t>");</a:t>
            </a:r>
          </a:p>
          <a:p>
            <a:r>
              <a:rPr lang="en-US" sz="1200" dirty="0"/>
              <a:t>String s2 = "hello";</a:t>
            </a:r>
            <a:endParaRPr lang="en-US" sz="1200" b="1" dirty="0" smtClean="0"/>
          </a:p>
          <a:p>
            <a:r>
              <a:rPr lang="en-US" sz="1200" dirty="0"/>
              <a:t>String s3 = s1.intern();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4724400" y="3695700"/>
            <a:ext cx="1524000" cy="685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“hello”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56144" y="4443025"/>
            <a:ext cx="46051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Pool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3124200" y="4038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74908</TotalTime>
  <Words>43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6785</cp:revision>
  <dcterms:created xsi:type="dcterms:W3CDTF">2006-08-16T00:00:00Z</dcterms:created>
  <dcterms:modified xsi:type="dcterms:W3CDTF">2016-02-23T08:14:47Z</dcterms:modified>
</cp:coreProperties>
</file>