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6" r:id="rId3"/>
    <p:sldId id="427" r:id="rId4"/>
    <p:sldId id="42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107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CharArrayReader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9388" y="2437690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9" name="Can 8"/>
          <p:cNvSpPr/>
          <p:nvPr/>
        </p:nvSpPr>
        <p:spPr>
          <a:xfrm rot="5400000">
            <a:off x="4229408" y="1574612"/>
            <a:ext cx="725246" cy="278648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400" b="1" dirty="0" smtClean="0"/>
              <a:t>                  </a:t>
            </a:r>
            <a:r>
              <a:rPr lang="en-US" sz="1400" b="1" dirty="0"/>
              <a:t>C</a:t>
            </a:r>
            <a:r>
              <a:rPr lang="en-US" sz="1400" b="1" dirty="0" smtClean="0"/>
              <a:t>harArrayReader</a:t>
            </a:r>
            <a:endParaRPr lang="en-US" sz="1400" b="1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239000" y="2695352"/>
            <a:ext cx="1371600" cy="50824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 Array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5985274" y="2874877"/>
            <a:ext cx="125372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2066165" y="2830175"/>
            <a:ext cx="1132622" cy="238604"/>
          </a:xfrm>
          <a:prstGeom prst="rightArrow">
            <a:avLst>
              <a:gd name="adj1" fmla="val 57984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4056" y="2605232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61025" y="2524358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307975" y="685800"/>
            <a:ext cx="8531225" cy="1296924"/>
          </a:xfrm>
          <a:prstGeom prst="wedgeRoundRectCallout">
            <a:avLst>
              <a:gd name="adj1" fmla="val -1932"/>
              <a:gd name="adj2" fmla="val 10027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7030A0"/>
                </a:solidFill>
              </a:rPr>
              <a:t>CharArrayReader</a:t>
            </a:r>
            <a:r>
              <a:rPr lang="en-US" sz="1200" dirty="0"/>
              <a:t> </a:t>
            </a:r>
            <a:r>
              <a:rPr lang="en-US" sz="1200" dirty="0" smtClean="0"/>
              <a:t>uses </a:t>
            </a:r>
            <a:r>
              <a:rPr lang="en-US" sz="1200" dirty="0"/>
              <a:t>a character array as the source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Java </a:t>
            </a:r>
            <a:r>
              <a:rPr lang="en-US" sz="1200" b="1" dirty="0">
                <a:solidFill>
                  <a:srgbClr val="7030A0"/>
                </a:solidFill>
              </a:rPr>
              <a:t>CharArrayReader</a:t>
            </a:r>
            <a:r>
              <a:rPr lang="en-US" sz="1200" dirty="0"/>
              <a:t> class (</a:t>
            </a:r>
            <a:r>
              <a:rPr lang="en-US" sz="1200" dirty="0"/>
              <a:t>java.io.CharArrayReader</a:t>
            </a:r>
            <a:r>
              <a:rPr lang="en-US" sz="1200" dirty="0"/>
              <a:t>) enables you to read the contents of a </a:t>
            </a:r>
            <a:r>
              <a:rPr lang="en-US" sz="1200" dirty="0"/>
              <a:t>char</a:t>
            </a:r>
            <a:r>
              <a:rPr lang="en-US" sz="1200" dirty="0"/>
              <a:t>array as a character stream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Java </a:t>
            </a:r>
            <a:r>
              <a:rPr lang="en-US" sz="1200" b="1" dirty="0">
                <a:solidFill>
                  <a:srgbClr val="7030A0"/>
                </a:solidFill>
              </a:rPr>
              <a:t>CharArrayReader</a:t>
            </a:r>
            <a:r>
              <a:rPr lang="en-US" sz="1200" dirty="0"/>
              <a:t> is handy when you have data in a </a:t>
            </a:r>
            <a:r>
              <a:rPr lang="en-US" sz="1200" dirty="0"/>
              <a:t>char</a:t>
            </a:r>
            <a:r>
              <a:rPr lang="en-US" sz="1200" dirty="0"/>
              <a:t> array, but need to pass that data to some component which can only read from a </a:t>
            </a:r>
            <a:r>
              <a:rPr lang="en-US" sz="1200" dirty="0"/>
              <a:t>Reader</a:t>
            </a:r>
            <a:r>
              <a:rPr lang="en-US" sz="1200" dirty="0"/>
              <a:t> (or a </a:t>
            </a:r>
            <a:r>
              <a:rPr lang="en-US" sz="1200" dirty="0"/>
              <a:t>Reader</a:t>
            </a:r>
            <a:r>
              <a:rPr lang="en-US" sz="1200" dirty="0"/>
              <a:t> subclass). Simply wrap the </a:t>
            </a:r>
            <a:r>
              <a:rPr lang="en-US" sz="1200" dirty="0"/>
              <a:t>char</a:t>
            </a:r>
            <a:r>
              <a:rPr lang="en-US" sz="1200" dirty="0"/>
              <a:t> array in a </a:t>
            </a:r>
            <a:r>
              <a:rPr lang="en-US" sz="1200" b="1" dirty="0">
                <a:solidFill>
                  <a:srgbClr val="7030A0"/>
                </a:solidFill>
              </a:rPr>
              <a:t>CharArrayReader</a:t>
            </a:r>
            <a:r>
              <a:rPr lang="en-US" sz="1200" dirty="0"/>
              <a:t> and pass it to that component.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6200" y="1107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CharArrayReader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609600"/>
            <a:ext cx="2952750" cy="1800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76575"/>
            <a:ext cx="4400550" cy="1123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84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6200" y="1107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CharArrayReader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040687" cy="45196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2488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6200" y="1107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CharArrayReader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https://docs.oracle.com/javase/8/docs/api/index.html?java/io/CharArrayReader.html</a:t>
            </a:r>
          </a:p>
        </p:txBody>
      </p:sp>
    </p:spTree>
    <p:extLst>
      <p:ext uri="{BB962C8B-B14F-4D97-AF65-F5344CB8AC3E}">
        <p14:creationId xmlns:p14="http://schemas.microsoft.com/office/powerpoint/2010/main" val="162488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78336</TotalTime>
  <Words>20</Words>
  <Application>Microsoft Office PowerPoint</Application>
  <PresentationFormat>Custom</PresentationFormat>
  <Paragraphs>18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7594</cp:revision>
  <dcterms:created xsi:type="dcterms:W3CDTF">2006-08-16T00:00:00Z</dcterms:created>
  <dcterms:modified xsi:type="dcterms:W3CDTF">2016-07-19T08:52:01Z</dcterms:modified>
</cp:coreProperties>
</file>