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52719" y="3152798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1356" y="3145901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7975" y="381000"/>
            <a:ext cx="8683625" cy="2057400"/>
          </a:xfrm>
          <a:prstGeom prst="wedgeRoundRectCallout">
            <a:avLst>
              <a:gd name="adj1" fmla="val -6629"/>
              <a:gd name="adj2" fmla="val 69978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/>
              <a:t>is  a </a:t>
            </a:r>
            <a:r>
              <a:rPr lang="en-US" sz="1100" dirty="0"/>
              <a:t>character-stream reader that allows characters to be pushed back into the stream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/>
              <a:t>allows </a:t>
            </a:r>
            <a:r>
              <a:rPr lang="en-US" sz="1100" dirty="0"/>
              <a:t>you to push back the read characters into the Reader. These characters will then be read again the next time you call read</a:t>
            </a:r>
            <a:r>
              <a:rPr lang="en-US" sz="1100" dirty="0" smtClean="0"/>
              <a:t>().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works much like the PushbackInputStream except that the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works on characters, whereas the PushbackInputStream works on bytes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/>
              <a:t>is useful when you parse data from a Reader. Sometimes you would have the requirement to read ahead a few characters to see what is coming next, before you can determine how to </a:t>
            </a:r>
            <a:r>
              <a:rPr lang="en-US" sz="1100" dirty="0" smtClean="0"/>
              <a:t>interpret </a:t>
            </a:r>
            <a:r>
              <a:rPr lang="en-US" sz="1100" dirty="0"/>
              <a:t>the current character. The </a:t>
            </a:r>
            <a:r>
              <a:rPr lang="en-US" sz="1100" b="1" dirty="0">
                <a:solidFill>
                  <a:srgbClr val="002060"/>
                </a:solidFill>
              </a:rPr>
              <a:t>PushbackReader</a:t>
            </a:r>
            <a:r>
              <a:rPr lang="en-US" sz="1100" dirty="0"/>
              <a:t> allows that facility for the programmers.</a:t>
            </a:r>
            <a:endParaRPr lang="en-US" sz="11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Reader(i.e FileReader)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025" y="2836189"/>
            <a:ext cx="124200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PushbackReader</a:t>
            </a:r>
            <a:endParaRPr lang="en-US" sz="1200" dirty="0"/>
          </a:p>
        </p:txBody>
      </p:sp>
      <p:sp>
        <p:nvSpPr>
          <p:cNvPr id="2" name="Left Arrow 1"/>
          <p:cNvSpPr/>
          <p:nvPr/>
        </p:nvSpPr>
        <p:spPr>
          <a:xfrm>
            <a:off x="5829300" y="3403114"/>
            <a:ext cx="1143000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>
            <a:off x="2619375" y="3419012"/>
            <a:ext cx="1000125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class </a:t>
            </a:r>
            <a:endParaRPr lang="en-US" sz="1200" dirty="0"/>
          </a:p>
        </p:txBody>
      </p:sp>
      <p:sp>
        <p:nvSpPr>
          <p:cNvPr id="5" name="Curved Left Arrow 4"/>
          <p:cNvSpPr/>
          <p:nvPr/>
        </p:nvSpPr>
        <p:spPr>
          <a:xfrm>
            <a:off x="5254032" y="2974688"/>
            <a:ext cx="156169" cy="309713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733619" y="2784744"/>
            <a:ext cx="838200" cy="319293"/>
          </a:xfrm>
          <a:prstGeom prst="wedgeRoundRectCallout">
            <a:avLst>
              <a:gd name="adj1" fmla="val -93560"/>
              <a:gd name="adj2" fmla="val 4161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Pushback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3048000" cy="1943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5048250" cy="1400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16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class 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705600" cy="426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12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5" y="14674"/>
            <a:ext cx="18383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PushbackReader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https://docs.oracle.com/javase/8/docs/api/index.html?java/io/PushbackReader.html</a:t>
            </a:r>
          </a:p>
        </p:txBody>
      </p:sp>
    </p:spTree>
    <p:extLst>
      <p:ext uri="{BB962C8B-B14F-4D97-AF65-F5344CB8AC3E}">
        <p14:creationId xmlns:p14="http://schemas.microsoft.com/office/powerpoint/2010/main" val="5712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78302</TotalTime>
  <Words>45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7584</cp:revision>
  <dcterms:created xsi:type="dcterms:W3CDTF">2006-08-16T00:00:00Z</dcterms:created>
  <dcterms:modified xsi:type="dcterms:W3CDTF">2016-09-19T08:31:55Z</dcterms:modified>
</cp:coreProperties>
</file>