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153347"/>
            <a:ext cx="3562350" cy="2495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927100" y="254949"/>
            <a:ext cx="2819400" cy="612648"/>
          </a:xfrm>
          <a:prstGeom prst="wedgeRoundRectCallout">
            <a:avLst>
              <a:gd name="adj1" fmla="val 14858"/>
              <a:gd name="adj2" fmla="val 935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 class that is declared as </a:t>
            </a:r>
            <a:r>
              <a:rPr lang="en-US" sz="1000" b="1" dirty="0"/>
              <a:t>abstract</a:t>
            </a:r>
            <a:r>
              <a:rPr lang="en-US" sz="1000" dirty="0"/>
              <a:t> is known as </a:t>
            </a:r>
            <a:r>
              <a:rPr lang="en-US" sz="1000" b="1" dirty="0"/>
              <a:t>abstract class</a:t>
            </a:r>
            <a:r>
              <a:rPr lang="en-US" sz="1000" dirty="0"/>
              <a:t>. It needs to be extended and its method implemented. It cannot be instantiated.</a:t>
            </a:r>
            <a:endParaRPr lang="en-US" sz="1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048375" y="1642551"/>
            <a:ext cx="2819400" cy="612648"/>
          </a:xfrm>
          <a:prstGeom prst="wedgeRoundRectCallout">
            <a:avLst>
              <a:gd name="adj1" fmla="val -129737"/>
              <a:gd name="adj2" fmla="val -5566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 method that is declared as </a:t>
            </a:r>
            <a:r>
              <a:rPr lang="en-US" sz="1000" b="1" dirty="0"/>
              <a:t>abstract</a:t>
            </a:r>
            <a:r>
              <a:rPr lang="en-US" sz="1000" dirty="0"/>
              <a:t> and does not have implementation is known as </a:t>
            </a:r>
            <a:r>
              <a:rPr lang="en-US" sz="1000" b="1" dirty="0"/>
              <a:t>abstract</a:t>
            </a:r>
            <a:r>
              <a:rPr lang="en-US" sz="1000" dirty="0"/>
              <a:t> </a:t>
            </a:r>
            <a:r>
              <a:rPr lang="en-US" sz="1000" b="1" dirty="0"/>
              <a:t>method</a:t>
            </a:r>
            <a:r>
              <a:rPr lang="en-US" sz="1000" dirty="0"/>
              <a:t>.</a:t>
            </a:r>
            <a:endParaRPr lang="en-US" sz="1000" dirty="0"/>
          </a:p>
        </p:txBody>
      </p:sp>
      <p:sp>
        <p:nvSpPr>
          <p:cNvPr id="21" name="Flowchart: Terminator 20"/>
          <p:cNvSpPr/>
          <p:nvPr/>
        </p:nvSpPr>
        <p:spPr>
          <a:xfrm>
            <a:off x="927100" y="4111371"/>
            <a:ext cx="6324600" cy="30175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/>
          </a:p>
          <a:p>
            <a:pPr algn="ctr"/>
            <a:r>
              <a:rPr lang="en-US" sz="1200" b="1" i="1" dirty="0" smtClean="0"/>
              <a:t>Rule</a:t>
            </a:r>
            <a:r>
              <a:rPr lang="en-US" sz="1200" b="1" i="1" dirty="0"/>
              <a:t>: If there is any abstract method in a class, that class must be abstract.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72923</TotalTime>
  <Words>51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6385</cp:revision>
  <dcterms:created xsi:type="dcterms:W3CDTF">2006-08-16T00:00:00Z</dcterms:created>
  <dcterms:modified xsi:type="dcterms:W3CDTF">2016-01-21T08:35:45Z</dcterms:modified>
</cp:coreProperties>
</file>