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4290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975" y="914400"/>
            <a:ext cx="8607425" cy="2862322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Externalizable class is not required to have serialVersionUID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Only those fields will be persisted which are saved by </a:t>
            </a:r>
            <a:r>
              <a:rPr lang="en-US" sz="1200" dirty="0"/>
              <a:t>writeExternal</a:t>
            </a:r>
            <a:r>
              <a:rPr lang="en-US" sz="1200" dirty="0"/>
              <a:t>. Other field in the class will not be externalized. So by Externalizable interface you have complete control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readExternal method must read the values in the same sequence and with the same types as were written by </a:t>
            </a:r>
            <a:r>
              <a:rPr lang="en-US" sz="1200" dirty="0"/>
              <a:t>writeExternal</a:t>
            </a:r>
            <a:r>
              <a:rPr lang="en-US" sz="1200" dirty="0"/>
              <a:t>, otherwise you get Exception at runtime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Though having transient variable is allowed, but its not required in Externalizable class, because if you don't want to serialize a variable simply don't write it to stream in </a:t>
            </a:r>
            <a:r>
              <a:rPr lang="en-US" sz="1200" dirty="0"/>
              <a:t>writeExternal</a:t>
            </a:r>
            <a:r>
              <a:rPr lang="en-US" sz="1200" dirty="0"/>
              <a:t>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Externalizable class has a </a:t>
            </a:r>
            <a:r>
              <a:rPr lang="en-US" sz="1200" dirty="0" smtClean="0"/>
              <a:t>reference </a:t>
            </a:r>
            <a:r>
              <a:rPr lang="en-US" sz="1200" dirty="0"/>
              <a:t>to other class and you want to save that </a:t>
            </a:r>
            <a:r>
              <a:rPr lang="en-US" sz="1200" dirty="0" smtClean="0"/>
              <a:t>object, </a:t>
            </a:r>
            <a:r>
              <a:rPr lang="en-US" sz="1200" dirty="0"/>
              <a:t>that class must also be </a:t>
            </a:r>
            <a:r>
              <a:rPr lang="en-US" sz="1200" dirty="0"/>
              <a:t>Serializable</a:t>
            </a:r>
            <a:r>
              <a:rPr lang="en-US" sz="1200" dirty="0"/>
              <a:t> or Externalizable otherwise exception would be thrown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78595</TotalTime>
  <Words>137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7686</cp:revision>
  <dcterms:created xsi:type="dcterms:W3CDTF">2006-08-16T00:00:00Z</dcterms:created>
  <dcterms:modified xsi:type="dcterms:W3CDTF">2016-09-08T07:42:39Z</dcterms:modified>
</cp:coreProperties>
</file>