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2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314700" y="35739"/>
            <a:ext cx="2438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Serialization and Deserialization</a:t>
            </a:r>
          </a:p>
        </p:txBody>
      </p:sp>
      <p:sp>
        <p:nvSpPr>
          <p:cNvPr id="11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1295400"/>
            <a:ext cx="7543800" cy="1938992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You can mark some fields of the class as transient if you don't want them to be serialized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Upon deserialization the transient fields will have default value (which is null for Strings</a:t>
            </a:r>
            <a:r>
              <a:rPr lang="en-US" sz="1200" dirty="0" smtClean="0"/>
              <a:t>).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Since static is part of class and not part of object, so static variables are not serialized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While Serialization the whole object graphs is traversed and it tries to </a:t>
            </a:r>
            <a:r>
              <a:rPr lang="en-US" sz="1200" dirty="0" smtClean="0"/>
              <a:t>Serialize </a:t>
            </a:r>
            <a:r>
              <a:rPr lang="en-US" sz="1200" dirty="0"/>
              <a:t>all the objects that it encounter. So if an objects is encountered that is not serializable, then NotSerializableException will be thrown and will identify the class of the non-serializable object. To avoid this you can mark the reference variable that hold this object as transient.</a:t>
            </a:r>
          </a:p>
        </p:txBody>
      </p:sp>
    </p:spTree>
    <p:extLst>
      <p:ext uri="{BB962C8B-B14F-4D97-AF65-F5344CB8AC3E}">
        <p14:creationId xmlns:p14="http://schemas.microsoft.com/office/powerpoint/2010/main" val="1472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78592</TotalTime>
  <Words>120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7683</cp:revision>
  <dcterms:created xsi:type="dcterms:W3CDTF">2006-08-16T00:00:00Z</dcterms:created>
  <dcterms:modified xsi:type="dcterms:W3CDTF">2016-09-08T07:38:32Z</dcterms:modified>
</cp:coreProperties>
</file>