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62400" y="26216"/>
            <a:ext cx="74612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finally 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143000"/>
            <a:ext cx="4095750" cy="3152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5181600" y="1981201"/>
            <a:ext cx="3657602" cy="1066800"/>
          </a:xfrm>
          <a:prstGeom prst="wedgeRoundRectCallout">
            <a:avLst>
              <a:gd name="adj1" fmla="val -127530"/>
              <a:gd name="adj2" fmla="val -2275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Will finally would execute even if there is a return </a:t>
            </a:r>
            <a:r>
              <a:rPr lang="en-US" sz="1000" b="1" dirty="0" smtClean="0"/>
              <a:t>statement</a:t>
            </a:r>
            <a:r>
              <a:rPr lang="en-US" sz="1000" b="1" dirty="0"/>
              <a:t>?</a:t>
            </a:r>
            <a:endParaRPr lang="en-US" sz="1000" b="1" dirty="0" smtClean="0"/>
          </a:p>
          <a:p>
            <a:endParaRPr lang="en-US" sz="1000" b="1" dirty="0"/>
          </a:p>
          <a:p>
            <a:r>
              <a:rPr lang="en-US" sz="1000" dirty="0"/>
              <a:t>The answer is yes. </a:t>
            </a:r>
            <a:r>
              <a:rPr lang="en-US" sz="1000" b="1" dirty="0"/>
              <a:t>finally</a:t>
            </a:r>
            <a:r>
              <a:rPr lang="en-US" sz="1000" dirty="0"/>
              <a:t> block will execute every time. The only case when it </a:t>
            </a:r>
            <a:r>
              <a:rPr lang="en-US" sz="1000" b="1" dirty="0"/>
              <a:t>doesn’t execute</a:t>
            </a:r>
            <a:r>
              <a:rPr lang="en-US" sz="1000" dirty="0"/>
              <a:t> is when it encounters </a:t>
            </a:r>
            <a:r>
              <a:rPr lang="en-US" sz="1000" b="1" dirty="0"/>
              <a:t>System.exit().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3440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75877</TotalTime>
  <Words>5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7142</cp:revision>
  <dcterms:created xsi:type="dcterms:W3CDTF">2006-08-16T00:00:00Z</dcterms:created>
  <dcterms:modified xsi:type="dcterms:W3CDTF">2016-05-05T09:53:36Z</dcterms:modified>
</cp:coreProperties>
</file>