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5" y="1066800"/>
            <a:ext cx="3990975" cy="25622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26216"/>
            <a:ext cx="7461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finally 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91075" y="1895477"/>
            <a:ext cx="3657602" cy="1066800"/>
          </a:xfrm>
          <a:prstGeom prst="wedgeRoundRectCallout">
            <a:avLst>
              <a:gd name="adj1" fmla="val -127530"/>
              <a:gd name="adj2" fmla="val -2275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Will finally would execute even if there is a return </a:t>
            </a:r>
            <a:r>
              <a:rPr lang="en-US" sz="1000" b="1" dirty="0" smtClean="0"/>
              <a:t>statement</a:t>
            </a:r>
            <a:r>
              <a:rPr lang="en-US" sz="1000" b="1" dirty="0"/>
              <a:t>?</a:t>
            </a:r>
            <a:endParaRPr lang="en-US" sz="1000" b="1" dirty="0" smtClean="0"/>
          </a:p>
          <a:p>
            <a:endParaRPr lang="en-US" sz="1000" b="1" dirty="0"/>
          </a:p>
          <a:p>
            <a:r>
              <a:rPr lang="en-US" sz="1000" dirty="0"/>
              <a:t>The answer is yes. </a:t>
            </a:r>
            <a:r>
              <a:rPr lang="en-US" sz="1000" b="1" dirty="0"/>
              <a:t>finally</a:t>
            </a:r>
            <a:r>
              <a:rPr lang="en-US" sz="1000" dirty="0"/>
              <a:t> block will execute every time. The only case when it </a:t>
            </a:r>
            <a:r>
              <a:rPr lang="en-US" sz="1000" b="1" dirty="0"/>
              <a:t>doesn’t execute</a:t>
            </a:r>
            <a:r>
              <a:rPr lang="en-US" sz="1000" dirty="0"/>
              <a:t> is when it encounters </a:t>
            </a:r>
            <a:r>
              <a:rPr lang="en-US" sz="1000" b="1" dirty="0"/>
              <a:t>System.exit().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75878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7143</cp:revision>
  <dcterms:created xsi:type="dcterms:W3CDTF">2006-08-16T00:00:00Z</dcterms:created>
  <dcterms:modified xsi:type="dcterms:W3CDTF">2016-05-05T09:55:43Z</dcterms:modified>
</cp:coreProperties>
</file>