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9"/>
  </p:notesMasterIdLst>
  <p:sldIdLst>
    <p:sldId id="425" r:id="rId2"/>
    <p:sldId id="426" r:id="rId3"/>
    <p:sldId id="431" r:id="rId4"/>
    <p:sldId id="427" r:id="rId5"/>
    <p:sldId id="428" r:id="rId6"/>
    <p:sldId id="429" r:id="rId7"/>
    <p:sldId id="430" r:id="rId8"/>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38ACE-DFFC-4614-9F5E-D8C015AE71E1}"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BF50F4D8-EBBC-495A-995F-EA1365FACB58}">
      <dgm:prSet phldrT="[Text]" custT="1"/>
      <dgm:spPr/>
      <dgm:t>
        <a:bodyPr/>
        <a:lstStyle/>
        <a:p>
          <a:r>
            <a:rPr lang="en-US" sz="1600" b="0" i="0" dirty="0" smtClean="0"/>
            <a:t>InputStream</a:t>
          </a:r>
          <a:endParaRPr lang="en-US" sz="1600" dirty="0"/>
        </a:p>
      </dgm:t>
    </dgm:pt>
    <dgm:pt modelId="{FE5A5E38-AA61-4B22-89B5-DBB3C29CFCEF}" type="parTrans" cxnId="{0228DF13-8486-4804-853F-E0F97028294E}">
      <dgm:prSet/>
      <dgm:spPr/>
      <dgm:t>
        <a:bodyPr/>
        <a:lstStyle/>
        <a:p>
          <a:endParaRPr lang="en-US"/>
        </a:p>
      </dgm:t>
    </dgm:pt>
    <dgm:pt modelId="{4FA6145B-9B57-4AC7-A0EF-83248CBA98B7}" type="sibTrans" cxnId="{0228DF13-8486-4804-853F-E0F97028294E}">
      <dgm:prSet/>
      <dgm:spPr/>
      <dgm:t>
        <a:bodyPr/>
        <a:lstStyle/>
        <a:p>
          <a:endParaRPr lang="en-US"/>
        </a:p>
      </dgm:t>
    </dgm:pt>
    <dgm:pt modelId="{3B7B0056-C62B-479B-A17F-F9DB8E25FB10}">
      <dgm:prSet phldrT="[Text]" custT="1"/>
      <dgm:spPr/>
      <dgm:t>
        <a:bodyPr/>
        <a:lstStyle/>
        <a:p>
          <a:r>
            <a:rPr lang="en-US" sz="1600" dirty="0" smtClean="0"/>
            <a:t>FilterInputStream</a:t>
          </a:r>
          <a:endParaRPr lang="en-US" sz="1600" dirty="0"/>
        </a:p>
      </dgm:t>
    </dgm:pt>
    <dgm:pt modelId="{D02A9230-39D1-4915-862A-CD48ABD2E6A6}" type="parTrans" cxnId="{DDEAEA2A-BB43-41CA-9BD0-FF8A14620209}">
      <dgm:prSet/>
      <dgm:spPr/>
      <dgm:t>
        <a:bodyPr/>
        <a:lstStyle/>
        <a:p>
          <a:endParaRPr lang="en-US"/>
        </a:p>
      </dgm:t>
    </dgm:pt>
    <dgm:pt modelId="{55C83962-DD91-4201-B571-7F6A669CF3A8}" type="sibTrans" cxnId="{DDEAEA2A-BB43-41CA-9BD0-FF8A14620209}">
      <dgm:prSet/>
      <dgm:spPr/>
      <dgm:t>
        <a:bodyPr/>
        <a:lstStyle/>
        <a:p>
          <a:endParaRPr lang="en-US"/>
        </a:p>
      </dgm:t>
    </dgm:pt>
    <dgm:pt modelId="{1DFAEF47-3EE9-4B7C-8ADC-6D2B4EDBDA6A}">
      <dgm:prSet custT="1"/>
      <dgm:spPr/>
      <dgm:t>
        <a:bodyPr/>
        <a:lstStyle/>
        <a:p>
          <a:r>
            <a:rPr lang="en-US" sz="1600" b="0" i="0" dirty="0" smtClean="0"/>
            <a:t>BufferedInputStream</a:t>
          </a:r>
          <a:endParaRPr lang="en-US" sz="1600" b="0" dirty="0"/>
        </a:p>
      </dgm:t>
    </dgm:pt>
    <dgm:pt modelId="{D78D4351-E8D3-46A6-9BBA-3DF4B880AB73}" type="parTrans" cxnId="{320ABC13-50F0-4CD6-A4F6-0C54C630FEAE}">
      <dgm:prSet/>
      <dgm:spPr/>
      <dgm:t>
        <a:bodyPr/>
        <a:lstStyle/>
        <a:p>
          <a:endParaRPr lang="en-US"/>
        </a:p>
      </dgm:t>
    </dgm:pt>
    <dgm:pt modelId="{E784FF9D-21AF-43CF-94C2-6BE7BB2A139F}" type="sibTrans" cxnId="{320ABC13-50F0-4CD6-A4F6-0C54C630FEAE}">
      <dgm:prSet/>
      <dgm:spPr/>
      <dgm:t>
        <a:bodyPr/>
        <a:lstStyle/>
        <a:p>
          <a:endParaRPr lang="en-US"/>
        </a:p>
      </dgm:t>
    </dgm:pt>
    <dgm:pt modelId="{97BFDB70-5BBE-4C28-8BF8-C413889CEDD7}" type="pres">
      <dgm:prSet presAssocID="{3ED38ACE-DFFC-4614-9F5E-D8C015AE71E1}" presName="hierChild1" presStyleCnt="0">
        <dgm:presLayoutVars>
          <dgm:orgChart val="1"/>
          <dgm:chPref val="1"/>
          <dgm:dir/>
          <dgm:animOne val="branch"/>
          <dgm:animLvl val="lvl"/>
          <dgm:resizeHandles/>
        </dgm:presLayoutVars>
      </dgm:prSet>
      <dgm:spPr/>
      <dgm:t>
        <a:bodyPr/>
        <a:lstStyle/>
        <a:p>
          <a:endParaRPr lang="en-US"/>
        </a:p>
      </dgm:t>
    </dgm:pt>
    <dgm:pt modelId="{0FE0323D-98E1-4EFA-A5D9-357946EEFF73}" type="pres">
      <dgm:prSet presAssocID="{BF50F4D8-EBBC-495A-995F-EA1365FACB58}" presName="hierRoot1" presStyleCnt="0">
        <dgm:presLayoutVars>
          <dgm:hierBranch val="init"/>
        </dgm:presLayoutVars>
      </dgm:prSet>
      <dgm:spPr/>
    </dgm:pt>
    <dgm:pt modelId="{078F054A-A0AB-4836-853F-6F5B2120719C}" type="pres">
      <dgm:prSet presAssocID="{BF50F4D8-EBBC-495A-995F-EA1365FACB58}" presName="rootComposite1" presStyleCnt="0"/>
      <dgm:spPr/>
    </dgm:pt>
    <dgm:pt modelId="{E2220CD3-3A90-4AA2-8404-779970AC908F}" type="pres">
      <dgm:prSet presAssocID="{BF50F4D8-EBBC-495A-995F-EA1365FACB58}" presName="rootText1" presStyleLbl="node0" presStyleIdx="0" presStyleCnt="1">
        <dgm:presLayoutVars>
          <dgm:chPref val="3"/>
        </dgm:presLayoutVars>
      </dgm:prSet>
      <dgm:spPr/>
      <dgm:t>
        <a:bodyPr/>
        <a:lstStyle/>
        <a:p>
          <a:endParaRPr lang="en-US"/>
        </a:p>
      </dgm:t>
    </dgm:pt>
    <dgm:pt modelId="{B20C7719-29D8-49AA-9F11-6B4E7FD831FA}" type="pres">
      <dgm:prSet presAssocID="{BF50F4D8-EBBC-495A-995F-EA1365FACB58}" presName="rootConnector1" presStyleLbl="node1" presStyleIdx="0" presStyleCnt="0"/>
      <dgm:spPr/>
      <dgm:t>
        <a:bodyPr/>
        <a:lstStyle/>
        <a:p>
          <a:endParaRPr lang="en-US"/>
        </a:p>
      </dgm:t>
    </dgm:pt>
    <dgm:pt modelId="{230D212C-BACC-4296-A21F-9F1D00D1B344}" type="pres">
      <dgm:prSet presAssocID="{BF50F4D8-EBBC-495A-995F-EA1365FACB58}" presName="hierChild2" presStyleCnt="0"/>
      <dgm:spPr/>
    </dgm:pt>
    <dgm:pt modelId="{606516B0-239A-4DEB-B8F1-F79AE7A1F439}" type="pres">
      <dgm:prSet presAssocID="{D02A9230-39D1-4915-862A-CD48ABD2E6A6}" presName="Name37" presStyleLbl="parChTrans1D2" presStyleIdx="0" presStyleCnt="1"/>
      <dgm:spPr/>
      <dgm:t>
        <a:bodyPr/>
        <a:lstStyle/>
        <a:p>
          <a:endParaRPr lang="en-US"/>
        </a:p>
      </dgm:t>
    </dgm:pt>
    <dgm:pt modelId="{F44E8C70-2049-4842-8013-25E206D33C46}" type="pres">
      <dgm:prSet presAssocID="{3B7B0056-C62B-479B-A17F-F9DB8E25FB10}" presName="hierRoot2" presStyleCnt="0">
        <dgm:presLayoutVars>
          <dgm:hierBranch val="init"/>
        </dgm:presLayoutVars>
      </dgm:prSet>
      <dgm:spPr/>
    </dgm:pt>
    <dgm:pt modelId="{5E38A6BA-47DC-4594-88FA-8D871714F7D9}" type="pres">
      <dgm:prSet presAssocID="{3B7B0056-C62B-479B-A17F-F9DB8E25FB10}" presName="rootComposite" presStyleCnt="0"/>
      <dgm:spPr/>
    </dgm:pt>
    <dgm:pt modelId="{3E288A85-62F4-4420-8364-77F71CD493E1}" type="pres">
      <dgm:prSet presAssocID="{3B7B0056-C62B-479B-A17F-F9DB8E25FB10}" presName="rootText" presStyleLbl="node2" presStyleIdx="0" presStyleCnt="1">
        <dgm:presLayoutVars>
          <dgm:chPref val="3"/>
        </dgm:presLayoutVars>
      </dgm:prSet>
      <dgm:spPr/>
      <dgm:t>
        <a:bodyPr/>
        <a:lstStyle/>
        <a:p>
          <a:endParaRPr lang="en-US"/>
        </a:p>
      </dgm:t>
    </dgm:pt>
    <dgm:pt modelId="{6D9945C0-E46E-4496-BB79-7E12979682D3}" type="pres">
      <dgm:prSet presAssocID="{3B7B0056-C62B-479B-A17F-F9DB8E25FB10}" presName="rootConnector" presStyleLbl="node2" presStyleIdx="0" presStyleCnt="1"/>
      <dgm:spPr/>
      <dgm:t>
        <a:bodyPr/>
        <a:lstStyle/>
        <a:p>
          <a:endParaRPr lang="en-US"/>
        </a:p>
      </dgm:t>
    </dgm:pt>
    <dgm:pt modelId="{BE76B040-E916-48F6-A481-2D1B7569FAD3}" type="pres">
      <dgm:prSet presAssocID="{3B7B0056-C62B-479B-A17F-F9DB8E25FB10}" presName="hierChild4" presStyleCnt="0"/>
      <dgm:spPr/>
    </dgm:pt>
    <dgm:pt modelId="{4DAC8153-E3FE-4EB6-A490-00448D311606}" type="pres">
      <dgm:prSet presAssocID="{D78D4351-E8D3-46A6-9BBA-3DF4B880AB73}" presName="Name37" presStyleLbl="parChTrans1D3" presStyleIdx="0" presStyleCnt="1"/>
      <dgm:spPr/>
      <dgm:t>
        <a:bodyPr/>
        <a:lstStyle/>
        <a:p>
          <a:endParaRPr lang="en-US"/>
        </a:p>
      </dgm:t>
    </dgm:pt>
    <dgm:pt modelId="{2C5B8CE8-7298-471A-BB24-FE973F02826C}" type="pres">
      <dgm:prSet presAssocID="{1DFAEF47-3EE9-4B7C-8ADC-6D2B4EDBDA6A}" presName="hierRoot2" presStyleCnt="0">
        <dgm:presLayoutVars>
          <dgm:hierBranch val="init"/>
        </dgm:presLayoutVars>
      </dgm:prSet>
      <dgm:spPr/>
    </dgm:pt>
    <dgm:pt modelId="{2EC7AB3E-926E-40E3-80BE-4BC63583EC02}" type="pres">
      <dgm:prSet presAssocID="{1DFAEF47-3EE9-4B7C-8ADC-6D2B4EDBDA6A}" presName="rootComposite" presStyleCnt="0"/>
      <dgm:spPr/>
    </dgm:pt>
    <dgm:pt modelId="{73228324-4433-458E-82D7-D1B907273FD5}" type="pres">
      <dgm:prSet presAssocID="{1DFAEF47-3EE9-4B7C-8ADC-6D2B4EDBDA6A}" presName="rootText" presStyleLbl="node3" presStyleIdx="0" presStyleCnt="1" custLinFactNeighborX="73556" custLinFactNeighborY="-21334">
        <dgm:presLayoutVars>
          <dgm:chPref val="3"/>
        </dgm:presLayoutVars>
      </dgm:prSet>
      <dgm:spPr/>
      <dgm:t>
        <a:bodyPr/>
        <a:lstStyle/>
        <a:p>
          <a:endParaRPr lang="en-US"/>
        </a:p>
      </dgm:t>
    </dgm:pt>
    <dgm:pt modelId="{EB5BC030-28B5-472F-9447-6DD5AC4501A1}" type="pres">
      <dgm:prSet presAssocID="{1DFAEF47-3EE9-4B7C-8ADC-6D2B4EDBDA6A}" presName="rootConnector" presStyleLbl="node3" presStyleIdx="0" presStyleCnt="1"/>
      <dgm:spPr/>
      <dgm:t>
        <a:bodyPr/>
        <a:lstStyle/>
        <a:p>
          <a:endParaRPr lang="en-US"/>
        </a:p>
      </dgm:t>
    </dgm:pt>
    <dgm:pt modelId="{7F6ADD2B-F193-4D95-88FD-80DE060E0A67}" type="pres">
      <dgm:prSet presAssocID="{1DFAEF47-3EE9-4B7C-8ADC-6D2B4EDBDA6A}" presName="hierChild4" presStyleCnt="0"/>
      <dgm:spPr/>
    </dgm:pt>
    <dgm:pt modelId="{09736EC7-17DF-4D10-9C48-977739BB7ECC}" type="pres">
      <dgm:prSet presAssocID="{1DFAEF47-3EE9-4B7C-8ADC-6D2B4EDBDA6A}" presName="hierChild5" presStyleCnt="0"/>
      <dgm:spPr/>
    </dgm:pt>
    <dgm:pt modelId="{C5C66CE4-026E-47CB-A2FC-3ED9513BCCF2}" type="pres">
      <dgm:prSet presAssocID="{3B7B0056-C62B-479B-A17F-F9DB8E25FB10}" presName="hierChild5" presStyleCnt="0"/>
      <dgm:spPr/>
    </dgm:pt>
    <dgm:pt modelId="{BCE5A176-7C80-46C4-891C-2D2C393BB856}" type="pres">
      <dgm:prSet presAssocID="{BF50F4D8-EBBC-495A-995F-EA1365FACB58}" presName="hierChild3" presStyleCnt="0"/>
      <dgm:spPr/>
    </dgm:pt>
  </dgm:ptLst>
  <dgm:cxnLst>
    <dgm:cxn modelId="{BA26ACB1-DB41-4745-9B05-9B0B2811FC2C}" type="presOf" srcId="{1DFAEF47-3EE9-4B7C-8ADC-6D2B4EDBDA6A}" destId="{73228324-4433-458E-82D7-D1B907273FD5}" srcOrd="0" destOrd="0" presId="urn:microsoft.com/office/officeart/2005/8/layout/orgChart1"/>
    <dgm:cxn modelId="{A809CB53-AF94-4863-AEA6-378F3BCF13AE}" type="presOf" srcId="{BF50F4D8-EBBC-495A-995F-EA1365FACB58}" destId="{E2220CD3-3A90-4AA2-8404-779970AC908F}" srcOrd="0" destOrd="0" presId="urn:microsoft.com/office/officeart/2005/8/layout/orgChart1"/>
    <dgm:cxn modelId="{C1EC2C31-85E9-4720-8F0A-6B81C28619A9}" type="presOf" srcId="{D02A9230-39D1-4915-862A-CD48ABD2E6A6}" destId="{606516B0-239A-4DEB-B8F1-F79AE7A1F439}" srcOrd="0" destOrd="0" presId="urn:microsoft.com/office/officeart/2005/8/layout/orgChart1"/>
    <dgm:cxn modelId="{B073E958-889C-451E-A06D-CBC120EC7018}" type="presOf" srcId="{3B7B0056-C62B-479B-A17F-F9DB8E25FB10}" destId="{6D9945C0-E46E-4496-BB79-7E12979682D3}" srcOrd="1" destOrd="0" presId="urn:microsoft.com/office/officeart/2005/8/layout/orgChart1"/>
    <dgm:cxn modelId="{BA90413D-1E67-4464-99A4-49BA6150662F}" type="presOf" srcId="{3B7B0056-C62B-479B-A17F-F9DB8E25FB10}" destId="{3E288A85-62F4-4420-8364-77F71CD493E1}" srcOrd="0" destOrd="0" presId="urn:microsoft.com/office/officeart/2005/8/layout/orgChart1"/>
    <dgm:cxn modelId="{E03700A3-CA77-4572-BD3D-9E40C08130D6}" type="presOf" srcId="{BF50F4D8-EBBC-495A-995F-EA1365FACB58}" destId="{B20C7719-29D8-49AA-9F11-6B4E7FD831FA}" srcOrd="1" destOrd="0" presId="urn:microsoft.com/office/officeart/2005/8/layout/orgChart1"/>
    <dgm:cxn modelId="{320ABC13-50F0-4CD6-A4F6-0C54C630FEAE}" srcId="{3B7B0056-C62B-479B-A17F-F9DB8E25FB10}" destId="{1DFAEF47-3EE9-4B7C-8ADC-6D2B4EDBDA6A}" srcOrd="0" destOrd="0" parTransId="{D78D4351-E8D3-46A6-9BBA-3DF4B880AB73}" sibTransId="{E784FF9D-21AF-43CF-94C2-6BE7BB2A139F}"/>
    <dgm:cxn modelId="{0228DF13-8486-4804-853F-E0F97028294E}" srcId="{3ED38ACE-DFFC-4614-9F5E-D8C015AE71E1}" destId="{BF50F4D8-EBBC-495A-995F-EA1365FACB58}" srcOrd="0" destOrd="0" parTransId="{FE5A5E38-AA61-4B22-89B5-DBB3C29CFCEF}" sibTransId="{4FA6145B-9B57-4AC7-A0EF-83248CBA98B7}"/>
    <dgm:cxn modelId="{EE6246AF-3BE4-410F-89DF-8B8181CB4BE5}" type="presOf" srcId="{1DFAEF47-3EE9-4B7C-8ADC-6D2B4EDBDA6A}" destId="{EB5BC030-28B5-472F-9447-6DD5AC4501A1}" srcOrd="1" destOrd="0" presId="urn:microsoft.com/office/officeart/2005/8/layout/orgChart1"/>
    <dgm:cxn modelId="{58D55E1C-CD37-4FC9-BFBD-607371D9C2E2}" type="presOf" srcId="{D78D4351-E8D3-46A6-9BBA-3DF4B880AB73}" destId="{4DAC8153-E3FE-4EB6-A490-00448D311606}" srcOrd="0" destOrd="0" presId="urn:microsoft.com/office/officeart/2005/8/layout/orgChart1"/>
    <dgm:cxn modelId="{9C6257CA-A245-4C45-815B-BDFD2490E4DC}" type="presOf" srcId="{3ED38ACE-DFFC-4614-9F5E-D8C015AE71E1}" destId="{97BFDB70-5BBE-4C28-8BF8-C413889CEDD7}" srcOrd="0" destOrd="0" presId="urn:microsoft.com/office/officeart/2005/8/layout/orgChart1"/>
    <dgm:cxn modelId="{DDEAEA2A-BB43-41CA-9BD0-FF8A14620209}" srcId="{BF50F4D8-EBBC-495A-995F-EA1365FACB58}" destId="{3B7B0056-C62B-479B-A17F-F9DB8E25FB10}" srcOrd="0" destOrd="0" parTransId="{D02A9230-39D1-4915-862A-CD48ABD2E6A6}" sibTransId="{55C83962-DD91-4201-B571-7F6A669CF3A8}"/>
    <dgm:cxn modelId="{CFB8731F-1B85-4B2E-AFF8-AFEC527A9C9C}" type="presParOf" srcId="{97BFDB70-5BBE-4C28-8BF8-C413889CEDD7}" destId="{0FE0323D-98E1-4EFA-A5D9-357946EEFF73}" srcOrd="0" destOrd="0" presId="urn:microsoft.com/office/officeart/2005/8/layout/orgChart1"/>
    <dgm:cxn modelId="{27806612-5290-4BC8-8744-AC7741EEC29F}" type="presParOf" srcId="{0FE0323D-98E1-4EFA-A5D9-357946EEFF73}" destId="{078F054A-A0AB-4836-853F-6F5B2120719C}" srcOrd="0" destOrd="0" presId="urn:microsoft.com/office/officeart/2005/8/layout/orgChart1"/>
    <dgm:cxn modelId="{3CBAE5FD-EDA5-46A0-99D3-A6590718E69C}" type="presParOf" srcId="{078F054A-A0AB-4836-853F-6F5B2120719C}" destId="{E2220CD3-3A90-4AA2-8404-779970AC908F}" srcOrd="0" destOrd="0" presId="urn:microsoft.com/office/officeart/2005/8/layout/orgChart1"/>
    <dgm:cxn modelId="{B0F7627C-0FDD-446A-B34A-A40A391CEA5A}" type="presParOf" srcId="{078F054A-A0AB-4836-853F-6F5B2120719C}" destId="{B20C7719-29D8-49AA-9F11-6B4E7FD831FA}" srcOrd="1" destOrd="0" presId="urn:microsoft.com/office/officeart/2005/8/layout/orgChart1"/>
    <dgm:cxn modelId="{02197085-6878-43D6-8F5E-AC169411FDE3}" type="presParOf" srcId="{0FE0323D-98E1-4EFA-A5D9-357946EEFF73}" destId="{230D212C-BACC-4296-A21F-9F1D00D1B344}" srcOrd="1" destOrd="0" presId="urn:microsoft.com/office/officeart/2005/8/layout/orgChart1"/>
    <dgm:cxn modelId="{F974BA2B-773A-4493-97A7-EEBB386457E6}" type="presParOf" srcId="{230D212C-BACC-4296-A21F-9F1D00D1B344}" destId="{606516B0-239A-4DEB-B8F1-F79AE7A1F439}" srcOrd="0" destOrd="0" presId="urn:microsoft.com/office/officeart/2005/8/layout/orgChart1"/>
    <dgm:cxn modelId="{C6F6F9C9-4346-4BB3-B2A8-310A53FEFC2E}" type="presParOf" srcId="{230D212C-BACC-4296-A21F-9F1D00D1B344}" destId="{F44E8C70-2049-4842-8013-25E206D33C46}" srcOrd="1" destOrd="0" presId="urn:microsoft.com/office/officeart/2005/8/layout/orgChart1"/>
    <dgm:cxn modelId="{3E9B9C42-5EDE-46AC-B89D-13F8A21FEFEA}" type="presParOf" srcId="{F44E8C70-2049-4842-8013-25E206D33C46}" destId="{5E38A6BA-47DC-4594-88FA-8D871714F7D9}" srcOrd="0" destOrd="0" presId="urn:microsoft.com/office/officeart/2005/8/layout/orgChart1"/>
    <dgm:cxn modelId="{83225705-E88E-4EDD-91B8-6FE95B97F4A9}" type="presParOf" srcId="{5E38A6BA-47DC-4594-88FA-8D871714F7D9}" destId="{3E288A85-62F4-4420-8364-77F71CD493E1}" srcOrd="0" destOrd="0" presId="urn:microsoft.com/office/officeart/2005/8/layout/orgChart1"/>
    <dgm:cxn modelId="{5BF8A461-BFC4-4C79-9CE8-7139AF2BDDFB}" type="presParOf" srcId="{5E38A6BA-47DC-4594-88FA-8D871714F7D9}" destId="{6D9945C0-E46E-4496-BB79-7E12979682D3}" srcOrd="1" destOrd="0" presId="urn:microsoft.com/office/officeart/2005/8/layout/orgChart1"/>
    <dgm:cxn modelId="{5BFA0D8F-0D62-4A0D-B430-5B7D63E4E278}" type="presParOf" srcId="{F44E8C70-2049-4842-8013-25E206D33C46}" destId="{BE76B040-E916-48F6-A481-2D1B7569FAD3}" srcOrd="1" destOrd="0" presId="urn:microsoft.com/office/officeart/2005/8/layout/orgChart1"/>
    <dgm:cxn modelId="{4D04DBF3-00FE-4948-85E5-E68C279C11BA}" type="presParOf" srcId="{BE76B040-E916-48F6-A481-2D1B7569FAD3}" destId="{4DAC8153-E3FE-4EB6-A490-00448D311606}" srcOrd="0" destOrd="0" presId="urn:microsoft.com/office/officeart/2005/8/layout/orgChart1"/>
    <dgm:cxn modelId="{D557AB09-54EE-44DA-BB53-FC6C3076FA18}" type="presParOf" srcId="{BE76B040-E916-48F6-A481-2D1B7569FAD3}" destId="{2C5B8CE8-7298-471A-BB24-FE973F02826C}" srcOrd="1" destOrd="0" presId="urn:microsoft.com/office/officeart/2005/8/layout/orgChart1"/>
    <dgm:cxn modelId="{3B7D0798-9FBE-465E-9A5B-36D631D9F564}" type="presParOf" srcId="{2C5B8CE8-7298-471A-BB24-FE973F02826C}" destId="{2EC7AB3E-926E-40E3-80BE-4BC63583EC02}" srcOrd="0" destOrd="0" presId="urn:microsoft.com/office/officeart/2005/8/layout/orgChart1"/>
    <dgm:cxn modelId="{0E8F199D-1A74-4EAA-9597-5D2F754EEEAE}" type="presParOf" srcId="{2EC7AB3E-926E-40E3-80BE-4BC63583EC02}" destId="{73228324-4433-458E-82D7-D1B907273FD5}" srcOrd="0" destOrd="0" presId="urn:microsoft.com/office/officeart/2005/8/layout/orgChart1"/>
    <dgm:cxn modelId="{7B42F71A-D29F-4163-AB5B-380EA51363D8}" type="presParOf" srcId="{2EC7AB3E-926E-40E3-80BE-4BC63583EC02}" destId="{EB5BC030-28B5-472F-9447-6DD5AC4501A1}" srcOrd="1" destOrd="0" presId="urn:microsoft.com/office/officeart/2005/8/layout/orgChart1"/>
    <dgm:cxn modelId="{439876B1-93E2-4231-9B0C-5DE1D19C6D83}" type="presParOf" srcId="{2C5B8CE8-7298-471A-BB24-FE973F02826C}" destId="{7F6ADD2B-F193-4D95-88FD-80DE060E0A67}" srcOrd="1" destOrd="0" presId="urn:microsoft.com/office/officeart/2005/8/layout/orgChart1"/>
    <dgm:cxn modelId="{0F097773-C73F-4A97-A8BC-3A7D53D67952}" type="presParOf" srcId="{2C5B8CE8-7298-471A-BB24-FE973F02826C}" destId="{09736EC7-17DF-4D10-9C48-977739BB7ECC}" srcOrd="2" destOrd="0" presId="urn:microsoft.com/office/officeart/2005/8/layout/orgChart1"/>
    <dgm:cxn modelId="{35F1A26B-FC5D-4DCB-B4EF-09E2B0096BBA}" type="presParOf" srcId="{F44E8C70-2049-4842-8013-25E206D33C46}" destId="{C5C66CE4-026E-47CB-A2FC-3ED9513BCCF2}" srcOrd="2" destOrd="0" presId="urn:microsoft.com/office/officeart/2005/8/layout/orgChart1"/>
    <dgm:cxn modelId="{72EEB6C3-BEFB-4AEF-A9DB-40B04D030BED}" type="presParOf" srcId="{0FE0323D-98E1-4EFA-A5D9-357946EEFF73}" destId="{BCE5A176-7C80-46C4-891C-2D2C393BB8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C8153-E3FE-4EB6-A490-00448D311606}">
      <dsp:nvSpPr>
        <dsp:cNvPr id="0" name=""/>
        <dsp:cNvSpPr/>
      </dsp:nvSpPr>
      <dsp:spPr>
        <a:xfrm>
          <a:off x="1938486" y="2560339"/>
          <a:ext cx="1871506" cy="746713"/>
        </a:xfrm>
        <a:custGeom>
          <a:avLst/>
          <a:gdLst/>
          <a:ahLst/>
          <a:cxnLst/>
          <a:rect l="0" t="0" r="0" b="0"/>
          <a:pathLst>
            <a:path>
              <a:moveTo>
                <a:pt x="0" y="0"/>
              </a:moveTo>
              <a:lnTo>
                <a:pt x="0" y="746713"/>
              </a:lnTo>
              <a:lnTo>
                <a:pt x="1871506" y="7467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6516B0-239A-4DEB-B8F1-F79AE7A1F439}">
      <dsp:nvSpPr>
        <dsp:cNvPr id="0" name=""/>
        <dsp:cNvSpPr/>
      </dsp:nvSpPr>
      <dsp:spPr>
        <a:xfrm>
          <a:off x="2738110" y="1059854"/>
          <a:ext cx="91440" cy="443805"/>
        </a:xfrm>
        <a:custGeom>
          <a:avLst/>
          <a:gdLst/>
          <a:ahLst/>
          <a:cxnLst/>
          <a:rect l="0" t="0" r="0" b="0"/>
          <a:pathLst>
            <a:path>
              <a:moveTo>
                <a:pt x="45720" y="0"/>
              </a:moveTo>
              <a:lnTo>
                <a:pt x="45720" y="4438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20CD3-3A90-4AA2-8404-779970AC908F}">
      <dsp:nvSpPr>
        <dsp:cNvPr id="0" name=""/>
        <dsp:cNvSpPr/>
      </dsp:nvSpPr>
      <dsp:spPr>
        <a:xfrm>
          <a:off x="1727150" y="3175"/>
          <a:ext cx="2113359" cy="10566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InputStream</a:t>
          </a:r>
          <a:endParaRPr lang="en-US" sz="1600" kern="1200" dirty="0"/>
        </a:p>
      </dsp:txBody>
      <dsp:txXfrm>
        <a:off x="1727150" y="3175"/>
        <a:ext cx="2113359" cy="1056679"/>
      </dsp:txXfrm>
    </dsp:sp>
    <dsp:sp modelId="{3E288A85-62F4-4420-8364-77F71CD493E1}">
      <dsp:nvSpPr>
        <dsp:cNvPr id="0" name=""/>
        <dsp:cNvSpPr/>
      </dsp:nvSpPr>
      <dsp:spPr>
        <a:xfrm>
          <a:off x="1727150" y="1503660"/>
          <a:ext cx="2113359" cy="10566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FilterInputStream</a:t>
          </a:r>
          <a:endParaRPr lang="en-US" sz="1600" kern="1200" dirty="0"/>
        </a:p>
      </dsp:txBody>
      <dsp:txXfrm>
        <a:off x="1727150" y="1503660"/>
        <a:ext cx="2113359" cy="1056679"/>
      </dsp:txXfrm>
    </dsp:sp>
    <dsp:sp modelId="{73228324-4433-458E-82D7-D1B907273FD5}">
      <dsp:nvSpPr>
        <dsp:cNvPr id="0" name=""/>
        <dsp:cNvSpPr/>
      </dsp:nvSpPr>
      <dsp:spPr>
        <a:xfrm>
          <a:off x="3809992" y="2778713"/>
          <a:ext cx="2113359" cy="105667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BufferedInputStream</a:t>
          </a:r>
          <a:endParaRPr lang="en-US" sz="1600" b="0" kern="1200" dirty="0"/>
        </a:p>
      </dsp:txBody>
      <dsp:txXfrm>
        <a:off x="3809992" y="2778713"/>
        <a:ext cx="2113359" cy="10566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6/22/2016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13" name="Folded Corner 12"/>
          <p:cNvSpPr/>
          <p:nvPr/>
        </p:nvSpPr>
        <p:spPr>
          <a:xfrm>
            <a:off x="7012013" y="3785054"/>
            <a:ext cx="1600200" cy="76200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Peter is going to India</a:t>
            </a:r>
          </a:p>
        </p:txBody>
      </p:sp>
      <p:sp>
        <p:nvSpPr>
          <p:cNvPr id="15" name="TextBox 14"/>
          <p:cNvSpPr txBox="1"/>
          <p:nvPr/>
        </p:nvSpPr>
        <p:spPr>
          <a:xfrm>
            <a:off x="7261802" y="3442530"/>
            <a:ext cx="1100622"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a:t>m</a:t>
            </a:r>
            <a:r>
              <a:rPr lang="en-US" sz="1200" dirty="0" smtClean="0"/>
              <a:t>yinputfile.txt</a:t>
            </a:r>
            <a:endParaRPr lang="en-US" sz="1200" dirty="0"/>
          </a:p>
        </p:txBody>
      </p:sp>
      <p:sp>
        <p:nvSpPr>
          <p:cNvPr id="16" name="Oval 15"/>
          <p:cNvSpPr/>
          <p:nvPr/>
        </p:nvSpPr>
        <p:spPr>
          <a:xfrm>
            <a:off x="152400" y="3654267"/>
            <a:ext cx="1676400" cy="96202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Java Application</a:t>
            </a:r>
            <a:endParaRPr lang="en-US" sz="1400" dirty="0"/>
          </a:p>
        </p:txBody>
      </p:sp>
      <p:sp>
        <p:nvSpPr>
          <p:cNvPr id="4" name="Can 3"/>
          <p:cNvSpPr/>
          <p:nvPr/>
        </p:nvSpPr>
        <p:spPr>
          <a:xfrm rot="5400000">
            <a:off x="3851087" y="2420056"/>
            <a:ext cx="1242651" cy="358140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7" name="Can 26"/>
          <p:cNvSpPr/>
          <p:nvPr/>
        </p:nvSpPr>
        <p:spPr>
          <a:xfrm rot="5400000">
            <a:off x="4002420" y="2791189"/>
            <a:ext cx="725246" cy="2786486"/>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smtClean="0"/>
              <a:t>FileInputStream</a:t>
            </a:r>
            <a:endParaRPr lang="en-US" sz="1200" dirty="0"/>
          </a:p>
        </p:txBody>
      </p:sp>
      <p:sp>
        <p:nvSpPr>
          <p:cNvPr id="6" name="Flowchart: Magnetic Disk 5"/>
          <p:cNvSpPr/>
          <p:nvPr/>
        </p:nvSpPr>
        <p:spPr>
          <a:xfrm>
            <a:off x="5472532" y="2943866"/>
            <a:ext cx="638176" cy="344583"/>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Buffer</a:t>
            </a:r>
            <a:endParaRPr lang="en-US" sz="1200" dirty="0"/>
          </a:p>
        </p:txBody>
      </p:sp>
      <p:sp>
        <p:nvSpPr>
          <p:cNvPr id="8" name="TextBox 7"/>
          <p:cNvSpPr txBox="1"/>
          <p:nvPr/>
        </p:nvSpPr>
        <p:spPr>
          <a:xfrm>
            <a:off x="3703483" y="3288449"/>
            <a:ext cx="1537857"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solidFill>
                  <a:schemeClr val="tx1">
                    <a:lumMod val="95000"/>
                    <a:lumOff val="5000"/>
                  </a:schemeClr>
                </a:solidFill>
              </a:rPr>
              <a:t>BufferedInputStream</a:t>
            </a:r>
            <a:endParaRPr lang="en-US" sz="1200" dirty="0">
              <a:solidFill>
                <a:schemeClr val="tx1">
                  <a:lumMod val="95000"/>
                  <a:lumOff val="5000"/>
                </a:schemeClr>
              </a:solidFill>
            </a:endParaRPr>
          </a:p>
        </p:txBody>
      </p:sp>
      <p:sp>
        <p:nvSpPr>
          <p:cNvPr id="28" name="Right Arrow 27"/>
          <p:cNvSpPr/>
          <p:nvPr/>
        </p:nvSpPr>
        <p:spPr>
          <a:xfrm rot="10800000">
            <a:off x="6095998" y="4091454"/>
            <a:ext cx="916014" cy="23860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0" name="Right Arrow 29"/>
          <p:cNvSpPr/>
          <p:nvPr/>
        </p:nvSpPr>
        <p:spPr>
          <a:xfrm rot="10800000">
            <a:off x="1839178" y="4046752"/>
            <a:ext cx="842533" cy="238604"/>
          </a:xfrm>
          <a:prstGeom prst="rightArrow">
            <a:avLst>
              <a:gd name="adj1" fmla="val 57984"/>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1" name="Rounded Rectangular Callout 30"/>
          <p:cNvSpPr/>
          <p:nvPr/>
        </p:nvSpPr>
        <p:spPr>
          <a:xfrm>
            <a:off x="152400" y="457200"/>
            <a:ext cx="8839200" cy="2286000"/>
          </a:xfrm>
          <a:prstGeom prst="wedgeRoundRectCallout">
            <a:avLst>
              <a:gd name="adj1" fmla="val -896"/>
              <a:gd name="adj2" fmla="val 7435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000" dirty="0" smtClean="0"/>
          </a:p>
          <a:p>
            <a:pPr marL="171450" indent="-171450">
              <a:buFont typeface="Wingdings" pitchFamily="2" charset="2"/>
              <a:buChar char="ü"/>
            </a:pPr>
            <a:r>
              <a:rPr lang="en-US" sz="1000" dirty="0" smtClean="0"/>
              <a:t>The</a:t>
            </a:r>
            <a:r>
              <a:rPr lang="en-US" sz="1000" dirty="0"/>
              <a:t> BufferedInputStream class provides buffering to your input streams</a:t>
            </a:r>
            <a:r>
              <a:rPr lang="en-US" sz="1000" dirty="0" smtClean="0"/>
              <a:t>.</a:t>
            </a:r>
            <a:r>
              <a:rPr lang="en-US" sz="1000" dirty="0"/>
              <a:t> Buffering can speed up IO quite a bit. Rather than read one byte at a time from the network or </a:t>
            </a:r>
            <a:r>
              <a:rPr lang="en-US" sz="1000" dirty="0" smtClean="0"/>
              <a:t>disk.</a:t>
            </a:r>
            <a:br>
              <a:rPr lang="en-US" sz="1000" dirty="0" smtClean="0"/>
            </a:br>
            <a:endParaRPr lang="en-US" sz="1000" dirty="0" smtClean="0"/>
          </a:p>
          <a:p>
            <a:pPr marL="171450" indent="-171450">
              <a:buFont typeface="Wingdings" pitchFamily="2" charset="2"/>
              <a:buChar char="ü"/>
            </a:pPr>
            <a:r>
              <a:rPr lang="en-US" sz="1000" dirty="0" smtClean="0"/>
              <a:t>The</a:t>
            </a:r>
            <a:r>
              <a:rPr lang="en-US" sz="1000" dirty="0"/>
              <a:t> BufferedInputStream reads a larger block at a time into an internal buffer. When you read a byte from the BufferedInputStream you are therefore reading it from its internal buffer. When the buffer is fully read, the BufferedInputStream reads another larger block of data into the buffer. This is typically much faster than reading a single byte at a time from an </a:t>
            </a:r>
            <a:r>
              <a:rPr lang="en-US" sz="1000" dirty="0" smtClean="0"/>
              <a:t>InputStream, </a:t>
            </a:r>
            <a:r>
              <a:rPr lang="en-US" sz="1000" dirty="0"/>
              <a:t>especially for disk access and larger data amounts</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A BufferedInputStream adds functionality to another input stream-namely, the ability to buffer the input and to support the mark and reset methods. When the BufferedInputStream is created, an internal buffer array is created. As bytes from the stream are read or skipped, the internal buffer is refilled as necessary from the contained input stream, many bytes at a time. The mark operation remembers a point in the input stream and the </a:t>
            </a:r>
            <a:r>
              <a:rPr lang="en-US" sz="1000" dirty="0" smtClean="0"/>
              <a:t>reset operation </a:t>
            </a:r>
            <a:r>
              <a:rPr lang="en-US" sz="1000" dirty="0"/>
              <a:t>causes all the bytes read since the most recent mark operation to be reread before new bytes are taken from the contained input stream</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Java BufferedInputStream class is used to read information from stream. It internally uses buffer mechanism to make the performance fast.</a:t>
            </a:r>
            <a:endParaRPr lang="en-US" sz="1000" dirty="0" smtClean="0"/>
          </a:p>
          <a:p>
            <a:pPr marL="171450" indent="-171450">
              <a:buFont typeface="Wingdings" pitchFamily="2" charset="2"/>
              <a:buChar char="ü"/>
            </a:pPr>
            <a:endParaRPr lang="en-US" sz="1000" dirty="0"/>
          </a:p>
        </p:txBody>
      </p:sp>
      <p:sp>
        <p:nvSpPr>
          <p:cNvPr id="32" name="TextBox 31"/>
          <p:cNvSpPr txBox="1"/>
          <p:nvPr/>
        </p:nvSpPr>
        <p:spPr>
          <a:xfrm>
            <a:off x="6415933" y="3821809"/>
            <a:ext cx="49616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Read</a:t>
            </a:r>
            <a:endParaRPr lang="en-US" sz="1200" dirty="0"/>
          </a:p>
        </p:txBody>
      </p:sp>
      <p:sp>
        <p:nvSpPr>
          <p:cNvPr id="33" name="TextBox 32"/>
          <p:cNvSpPr txBox="1"/>
          <p:nvPr/>
        </p:nvSpPr>
        <p:spPr>
          <a:xfrm>
            <a:off x="2057400" y="3731558"/>
            <a:ext cx="49616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Read</a:t>
            </a:r>
            <a:endParaRPr lang="en-US" sz="1200" dirty="0"/>
          </a:p>
        </p:txBody>
      </p:sp>
      <p:cxnSp>
        <p:nvCxnSpPr>
          <p:cNvPr id="7" name="Straight Arrow Connector 6"/>
          <p:cNvCxnSpPr>
            <a:endCxn id="6" idx="3"/>
          </p:cNvCxnSpPr>
          <p:nvPr/>
        </p:nvCxnSpPr>
        <p:spPr>
          <a:xfrm flipV="1">
            <a:off x="5791620" y="3288449"/>
            <a:ext cx="0" cy="300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64203" y="3343173"/>
            <a:ext cx="46358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uses</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3" name="Flowchart: Alternate Process 2"/>
          <p:cNvSpPr/>
          <p:nvPr/>
        </p:nvSpPr>
        <p:spPr>
          <a:xfrm>
            <a:off x="1171575" y="3090291"/>
            <a:ext cx="6400800" cy="61264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InputStream input = new BufferedInputStream( new FileInputStream("c:\\data</a:t>
            </a:r>
            <a:r>
              <a:rPr lang="en-US" sz="1200" dirty="0" smtClean="0"/>
              <a:t>\\myinputfile.txt</a:t>
            </a:r>
            <a:r>
              <a:rPr lang="en-US" sz="1200" dirty="0"/>
              <a:t>"));</a:t>
            </a:r>
          </a:p>
        </p:txBody>
      </p:sp>
      <p:sp>
        <p:nvSpPr>
          <p:cNvPr id="19" name="Rounded Rectangular Callout 18"/>
          <p:cNvSpPr/>
          <p:nvPr/>
        </p:nvSpPr>
        <p:spPr>
          <a:xfrm>
            <a:off x="1095375" y="1534668"/>
            <a:ext cx="7162800" cy="1295400"/>
          </a:xfrm>
          <a:prstGeom prst="wedgeRoundRectCallout">
            <a:avLst>
              <a:gd name="adj1" fmla="val -10008"/>
              <a:gd name="adj2" fmla="val 7795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To add buffering to an InputStream simply wrap it in a BufferedInputStream. </a:t>
            </a:r>
            <a:r>
              <a:rPr lang="en-US" sz="1200" dirty="0" smtClean="0"/>
              <a:t/>
            </a:r>
            <a:br>
              <a:rPr lang="en-US" sz="1200" dirty="0" smtClean="0"/>
            </a:br>
            <a:endParaRPr lang="en-US" sz="1200" dirty="0" smtClean="0"/>
          </a:p>
          <a:p>
            <a:pPr marL="171450" indent="-171450">
              <a:buFont typeface="Wingdings" pitchFamily="2" charset="2"/>
              <a:buChar char="ü"/>
            </a:pPr>
            <a:r>
              <a:rPr lang="en-US" sz="1200" dirty="0"/>
              <a:t>As you can see, using a BufferedInputStream to add buffering to a non-buffered InputStream is pretty easy. The BufferedInputStream creates a byte array internally, and attempts to fill the array by calling </a:t>
            </a:r>
            <a:r>
              <a:rPr lang="en-US" sz="1200" dirty="0" smtClean="0"/>
              <a:t>the InputStream.read(byte</a:t>
            </a:r>
            <a:r>
              <a:rPr lang="en-US" sz="1200" dirty="0"/>
              <a:t>[]) methods on the underlying InputStream.</a:t>
            </a:r>
          </a:p>
        </p:txBody>
      </p:sp>
    </p:spTree>
    <p:extLst>
      <p:ext uri="{BB962C8B-B14F-4D97-AF65-F5344CB8AC3E}">
        <p14:creationId xmlns:p14="http://schemas.microsoft.com/office/powerpoint/2010/main" val="326748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5" name="Flowchart: Alternate Process 4"/>
          <p:cNvSpPr/>
          <p:nvPr/>
        </p:nvSpPr>
        <p:spPr>
          <a:xfrm>
            <a:off x="1066800" y="2768727"/>
            <a:ext cx="7600950" cy="61264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int bufferSize = 8 * 1024; </a:t>
            </a:r>
            <a:endParaRPr lang="en-US" sz="1200" dirty="0" smtClean="0"/>
          </a:p>
          <a:p>
            <a:r>
              <a:rPr lang="en-US" sz="1200" dirty="0" smtClean="0"/>
              <a:t>InputStream </a:t>
            </a:r>
            <a:r>
              <a:rPr lang="en-US" sz="1200" dirty="0"/>
              <a:t>input = new BufferedInputStream( new FileInputStream("c:\\data</a:t>
            </a:r>
            <a:r>
              <a:rPr lang="en-US" sz="1200" dirty="0" smtClean="0"/>
              <a:t>\\</a:t>
            </a:r>
            <a:r>
              <a:rPr lang="en-US" sz="1200" dirty="0"/>
              <a:t> </a:t>
            </a:r>
            <a:r>
              <a:rPr lang="en-US" sz="1200" dirty="0" smtClean="0"/>
              <a:t>myinputfile.txt", </a:t>
            </a:r>
            <a:r>
              <a:rPr lang="en-US" sz="1200" dirty="0"/>
              <a:t>bufferSize );</a:t>
            </a:r>
          </a:p>
        </p:txBody>
      </p:sp>
      <p:sp>
        <p:nvSpPr>
          <p:cNvPr id="6" name="Rounded Rectangular Callout 5"/>
          <p:cNvSpPr/>
          <p:nvPr/>
        </p:nvSpPr>
        <p:spPr>
          <a:xfrm>
            <a:off x="990600" y="838200"/>
            <a:ext cx="7162800" cy="1776603"/>
          </a:xfrm>
          <a:prstGeom prst="wedgeRoundRectCallout">
            <a:avLst>
              <a:gd name="adj1" fmla="val -12136"/>
              <a:gd name="adj2" fmla="val 6294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You </a:t>
            </a:r>
            <a:r>
              <a:rPr lang="en-US" sz="1200" dirty="0"/>
              <a:t>can set the buffer size to use internally by the BufferedInputStream. You provide the buffer size as a parameter to the BufferedInputStream constructor, like </a:t>
            </a:r>
            <a:r>
              <a:rPr lang="en-US" sz="1200" dirty="0" smtClean="0"/>
              <a:t>this</a:t>
            </a:r>
            <a:endParaRPr lang="en-US" sz="1200" dirty="0"/>
          </a:p>
          <a:p>
            <a:r>
              <a:rPr lang="en-US" sz="1200" dirty="0" smtClean="0"/>
              <a:t> </a:t>
            </a:r>
          </a:p>
          <a:p>
            <a:pPr marL="171450" indent="-171450">
              <a:buFont typeface="Wingdings" pitchFamily="2" charset="2"/>
              <a:buChar char="ü"/>
            </a:pPr>
            <a:r>
              <a:rPr lang="en-US" sz="1200" dirty="0" smtClean="0"/>
              <a:t>This </a:t>
            </a:r>
            <a:r>
              <a:rPr lang="en-US" sz="1200" dirty="0"/>
              <a:t>example sets the internal buffer used by the BufferedInputStream to 8 KB. It is best to use buffer sizes that are multiples of 1024 bytes. That works best with most built-in buffering in hard disks etc</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smtClean="0"/>
              <a:t>Except for adding buffering to your input streams, BufferedInputStream behaves exactly like an InputStream.</a:t>
            </a:r>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3645035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graphicFrame>
        <p:nvGraphicFramePr>
          <p:cNvPr id="5" name="Diagram 4"/>
          <p:cNvGraphicFramePr/>
          <p:nvPr>
            <p:extLst>
              <p:ext uri="{D42A27DB-BD31-4B8C-83A1-F6EECF244321}">
                <p14:modId xmlns:p14="http://schemas.microsoft.com/office/powerpoint/2010/main" val="1561881587"/>
              </p:ext>
            </p:extLst>
          </p:nvPr>
        </p:nvGraphicFramePr>
        <p:xfrm>
          <a:off x="1524000" y="48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110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23875"/>
            <a:ext cx="3105150" cy="1885950"/>
          </a:xfrm>
          <a:prstGeom prst="rect">
            <a:avLst/>
          </a:prstGeom>
          <a:ln/>
        </p:spPr>
        <p:style>
          <a:lnRef idx="1">
            <a:schemeClr val="accent3"/>
          </a:lnRef>
          <a:fillRef idx="2">
            <a:schemeClr val="accent3"/>
          </a:fillRef>
          <a:effectRef idx="1">
            <a:schemeClr val="accent3"/>
          </a:effectRef>
          <a:fontRef idx="minor">
            <a:schemeClr val="dk1"/>
          </a:fontRef>
        </p:style>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118" y="2895600"/>
            <a:ext cx="6888163" cy="1495425"/>
          </a:xfrm>
          <a:prstGeom prst="rect">
            <a:avLst/>
          </a:prstGeom>
          <a:ln/>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1000"/>
            <a:ext cx="6096000" cy="448351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124200" y="11071"/>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BufferedInputStream class</a:t>
            </a:r>
          </a:p>
        </p:txBody>
      </p:sp>
      <p:sp>
        <p:nvSpPr>
          <p:cNvPr id="2" name="Rectangle 1"/>
          <p:cNvSpPr/>
          <p:nvPr/>
        </p:nvSpPr>
        <p:spPr>
          <a:xfrm>
            <a:off x="2286000" y="2191435"/>
            <a:ext cx="4572000" cy="646331"/>
          </a:xfrm>
          <a:prstGeom prst="rect">
            <a:avLst/>
          </a:prstGeom>
        </p:spPr>
        <p:txBody>
          <a:bodyPr>
            <a:spAutoFit/>
          </a:bodyPr>
          <a:lstStyle/>
          <a:p>
            <a:r>
              <a:rPr lang="en-US" dirty="0"/>
              <a:t>https://docs.oracle.com/javase/8/docs/api/index.html?java/io/BufferedInputStream.html</a:t>
            </a:r>
          </a:p>
        </p:txBody>
      </p:sp>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76860</TotalTime>
  <Words>104</Words>
  <Application>Microsoft Office PowerPoint</Application>
  <PresentationFormat>Custom</PresentationFormat>
  <Paragraphs>44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7426</cp:revision>
  <dcterms:created xsi:type="dcterms:W3CDTF">2006-08-16T00:00:00Z</dcterms:created>
  <dcterms:modified xsi:type="dcterms:W3CDTF">2016-06-22T08:55:38Z</dcterms:modified>
</cp:coreProperties>
</file>