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599" y="26216"/>
            <a:ext cx="2514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</a:t>
            </a:r>
            <a:r>
              <a:rPr lang="en-US" sz="1200" dirty="0" smtClean="0"/>
              <a:t> </a:t>
            </a:r>
            <a:r>
              <a:rPr lang="en-US" sz="1200" dirty="0" smtClean="0"/>
              <a:t>– deleteCharAt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25512"/>
              </p:ext>
            </p:extLst>
          </p:nvPr>
        </p:nvGraphicFramePr>
        <p:xfrm>
          <a:off x="450850" y="617538"/>
          <a:ext cx="8170646" cy="81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6750"/>
                <a:gridCol w="4963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StringBuilder deleteCharAt(int index)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 the specified position in this sequence. This sequence is shortened by one </a:t>
                      </a:r>
                      <a:r>
                        <a:rPr lang="en-US" sz="1200" dirty="0" smtClean="0"/>
                        <a:t>char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85490"/>
              </p:ext>
            </p:extLst>
          </p:nvPr>
        </p:nvGraphicFramePr>
        <p:xfrm>
          <a:off x="1509619" y="3181985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4082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866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2219" y="363918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9107" y="3639184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1142999" y="4324985"/>
            <a:ext cx="1052419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6858000" y="4448810"/>
            <a:ext cx="990600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639118" y="2196645"/>
            <a:ext cx="307327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StringBuilder</a:t>
            </a:r>
            <a:r>
              <a:rPr lang="en-US" sz="1100" dirty="0"/>
              <a:t> </a:t>
            </a:r>
            <a:r>
              <a:rPr lang="en-US" sz="1100" dirty="0"/>
              <a:t>sb</a:t>
            </a:r>
            <a:r>
              <a:rPr lang="en-US" sz="1100" dirty="0"/>
              <a:t> = </a:t>
            </a:r>
            <a:r>
              <a:rPr lang="en-US" sz="1100" b="1" dirty="0"/>
              <a:t>new </a:t>
            </a:r>
            <a:r>
              <a:rPr lang="en-US" sz="1100" b="1" dirty="0"/>
              <a:t>StringBuilder</a:t>
            </a:r>
            <a:r>
              <a:rPr lang="en-US" sz="1100" b="1" dirty="0"/>
              <a:t>("Welcome</a:t>
            </a:r>
            <a:r>
              <a:rPr lang="en-US" sz="1100" b="1" dirty="0" smtClean="0"/>
              <a:t>");</a:t>
            </a:r>
          </a:p>
          <a:p>
            <a:r>
              <a:rPr lang="en-US" sz="1100" dirty="0" smtClean="0"/>
              <a:t>sb</a:t>
            </a:r>
            <a:r>
              <a:rPr lang="en-US" sz="1100" dirty="0" smtClean="0"/>
              <a:t> </a:t>
            </a:r>
            <a:r>
              <a:rPr lang="en-US" sz="1100" dirty="0"/>
              <a:t>= </a:t>
            </a:r>
            <a:r>
              <a:rPr lang="en-US" sz="1100" dirty="0" smtClean="0"/>
              <a:t>sb.</a:t>
            </a:r>
            <a:r>
              <a:rPr lang="en-US" sz="1100" dirty="0"/>
              <a:t> </a:t>
            </a:r>
            <a:r>
              <a:rPr lang="en-US" sz="1100" dirty="0" smtClean="0"/>
              <a:t>deleteCharAt(2);  //  “</a:t>
            </a:r>
            <a:r>
              <a:rPr lang="en-US" sz="1100" dirty="0"/>
              <a:t>Wecome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19419" y="2627532"/>
            <a:ext cx="138019" cy="57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3394528" y="3028522"/>
            <a:ext cx="649782" cy="668873"/>
          </a:xfrm>
          <a:prstGeom prst="mathMultipl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75088</TotalTime>
  <Words>50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6889</cp:revision>
  <dcterms:created xsi:type="dcterms:W3CDTF">2006-08-16T00:00:00Z</dcterms:created>
  <dcterms:modified xsi:type="dcterms:W3CDTF">2016-03-28T12:41:55Z</dcterms:modified>
</cp:coreProperties>
</file>