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lastIndexOf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16039"/>
              </p:ext>
            </p:extLst>
          </p:nvPr>
        </p:nvGraphicFramePr>
        <p:xfrm>
          <a:off x="534115" y="609600"/>
          <a:ext cx="817064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lastIndexOf(String str)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of the last occurrence of the specified substring..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77909"/>
              </p:ext>
            </p:extLst>
          </p:nvPr>
        </p:nvGraphicFramePr>
        <p:xfrm>
          <a:off x="1447800" y="2286000"/>
          <a:ext cx="6096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38194" y="27241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274319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5502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1213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3600" y="27241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655357" y="3429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871722" y="353377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988870" y="4104499"/>
            <a:ext cx="16044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lastIndexOf("com") = 8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271462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5684" y="27241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62800" y="2705100"/>
            <a:ext cx="36740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00781" y="274171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73694</TotalTime>
  <Words>55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6677</cp:revision>
  <dcterms:created xsi:type="dcterms:W3CDTF">2006-08-16T00:00:00Z</dcterms:created>
  <dcterms:modified xsi:type="dcterms:W3CDTF">2016-02-15T13:32:19Z</dcterms:modified>
</cp:coreProperties>
</file>