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0" y="1600199"/>
            <a:ext cx="4543425" cy="14763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1533523"/>
            <a:ext cx="4038600" cy="762000"/>
          </a:xfrm>
          <a:prstGeom prst="wedgeRoundRectCallout">
            <a:avLst>
              <a:gd name="adj1" fmla="val -59890"/>
              <a:gd name="adj2" fmla="val -136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Sometimes</a:t>
            </a:r>
            <a:r>
              <a:rPr lang="en-US" sz="1200" dirty="0"/>
              <a:t>, it's appropriate for code to catch exceptions that can occur within it. In other cases, however, it's better to let a method further up the call stack handle the exception.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Specifying the Exceptions Thrown by a Method</a:t>
            </a:r>
          </a:p>
        </p:txBody>
      </p:sp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76368</TotalTime>
  <Words>44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7278</cp:revision>
  <dcterms:created xsi:type="dcterms:W3CDTF">2006-08-16T00:00:00Z</dcterms:created>
  <dcterms:modified xsi:type="dcterms:W3CDTF">2016-05-26T11:04:45Z</dcterms:modified>
</cp:coreProperties>
</file>