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25" r:id="rId2"/>
    <p:sldId id="426"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9/6/2016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9/6/2016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2590800" y="35739"/>
            <a:ext cx="3886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Difference between </a:t>
            </a:r>
            <a:r>
              <a:rPr lang="en-US" sz="1200" dirty="0" smtClean="0"/>
              <a:t>Serializable </a:t>
            </a:r>
            <a:r>
              <a:rPr lang="en-US" sz="1200" dirty="0"/>
              <a:t>and </a:t>
            </a:r>
            <a:r>
              <a:rPr lang="en-US" sz="1200" dirty="0" smtClean="0"/>
              <a:t>Externalizable </a:t>
            </a:r>
            <a:r>
              <a:rPr lang="en-US" sz="1200" dirty="0"/>
              <a:t>in </a:t>
            </a:r>
            <a:r>
              <a:rPr lang="en-US" sz="1200" dirty="0" smtClean="0"/>
              <a:t>Java</a:t>
            </a:r>
            <a:endParaRPr lang="en-US" sz="1200" dirty="0"/>
          </a:p>
        </p:txBody>
      </p:sp>
      <p:sp>
        <p:nvSpPr>
          <p:cNvPr id="11"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Rounded Rectangle 4"/>
          <p:cNvSpPr/>
          <p:nvPr/>
        </p:nvSpPr>
        <p:spPr>
          <a:xfrm>
            <a:off x="155575" y="465138"/>
            <a:ext cx="8912225" cy="4411662"/>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200" dirty="0"/>
              <a:t>One of the obvious difference between </a:t>
            </a:r>
            <a:r>
              <a:rPr lang="en-US" sz="1200" dirty="0"/>
              <a:t>Serializable</a:t>
            </a:r>
            <a:r>
              <a:rPr lang="en-US" sz="1200" dirty="0"/>
              <a:t> and </a:t>
            </a:r>
            <a:r>
              <a:rPr lang="en-US" sz="1200" dirty="0"/>
              <a:t>Externalizable</a:t>
            </a:r>
            <a:r>
              <a:rPr lang="en-US" sz="1200" dirty="0"/>
              <a:t> is that </a:t>
            </a:r>
            <a:r>
              <a:rPr lang="en-US" sz="1200" dirty="0"/>
              <a:t>Serializable</a:t>
            </a:r>
            <a:r>
              <a:rPr lang="en-US" sz="1200" dirty="0"/>
              <a:t> is a marker interface i.e. does not contain any method but </a:t>
            </a:r>
            <a:r>
              <a:rPr lang="en-US" sz="1200" dirty="0"/>
              <a:t>Externalizable</a:t>
            </a:r>
            <a:r>
              <a:rPr lang="en-US" sz="1200" dirty="0"/>
              <a:t> interface contains two methods </a:t>
            </a:r>
            <a:r>
              <a:rPr lang="en-US" sz="1200" dirty="0"/>
              <a:t>writeExternal</a:t>
            </a:r>
            <a:r>
              <a:rPr lang="en-US" sz="1200" dirty="0"/>
              <a:t>() and readExternal</a:t>
            </a:r>
            <a:r>
              <a:rPr lang="en-US" sz="1200" dirty="0" smtClean="0"/>
              <a:t>().</a:t>
            </a:r>
            <a:endParaRPr lang="en-US" sz="1200" dirty="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The </a:t>
            </a:r>
            <a:r>
              <a:rPr lang="en-US" sz="1200" dirty="0"/>
              <a:t>second difference between </a:t>
            </a:r>
            <a:r>
              <a:rPr lang="en-US" sz="1200" dirty="0"/>
              <a:t>Serializable</a:t>
            </a:r>
            <a:r>
              <a:rPr lang="en-US" sz="1200" dirty="0"/>
              <a:t> </a:t>
            </a:r>
            <a:r>
              <a:rPr lang="en-US" sz="1200" dirty="0"/>
              <a:t>vs</a:t>
            </a:r>
            <a:r>
              <a:rPr lang="en-US" sz="1200" dirty="0"/>
              <a:t> </a:t>
            </a:r>
            <a:r>
              <a:rPr lang="en-US" sz="1200" dirty="0"/>
              <a:t>Externalizable</a:t>
            </a:r>
            <a:r>
              <a:rPr lang="en-US" sz="1200" dirty="0"/>
              <a:t> is responsibility of Serialization. when a class implements </a:t>
            </a:r>
            <a:r>
              <a:rPr lang="en-US" sz="1200" dirty="0"/>
              <a:t>Serializable</a:t>
            </a:r>
            <a:r>
              <a:rPr lang="en-US" sz="1200" dirty="0"/>
              <a:t> interface, default Serialization process gets kicked of and that takes responsibility of serializing super class state. When any class in Java implement </a:t>
            </a:r>
            <a:r>
              <a:rPr lang="en-US" sz="1200" dirty="0"/>
              <a:t>java.io.Externalizable</a:t>
            </a:r>
            <a:r>
              <a:rPr lang="en-US" sz="1200" dirty="0"/>
              <a:t> than its your responsibility to implement Serialization process i.e. preserving all important information.</a:t>
            </a:r>
          </a:p>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a:t>This difference between </a:t>
            </a:r>
            <a:r>
              <a:rPr lang="en-US" sz="1200" dirty="0"/>
              <a:t>Serializable</a:t>
            </a:r>
            <a:r>
              <a:rPr lang="en-US" sz="1200" dirty="0"/>
              <a:t> and </a:t>
            </a:r>
            <a:r>
              <a:rPr lang="en-US" sz="1200" dirty="0"/>
              <a:t>Externalizable</a:t>
            </a:r>
            <a:r>
              <a:rPr lang="en-US" sz="1200" dirty="0"/>
              <a:t> is performance. You can not do much to improve performance of default serialization process except reducing number of fields to be serialized by using transient and static keyword but with </a:t>
            </a:r>
            <a:r>
              <a:rPr lang="en-US" sz="1200" dirty="0"/>
              <a:t>Externalizable</a:t>
            </a:r>
            <a:r>
              <a:rPr lang="en-US" sz="1200" dirty="0"/>
              <a:t> interface you have full control over Serialization process.</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Another important difference between Serializable</a:t>
            </a:r>
            <a:r>
              <a:rPr lang="en-US" sz="1200" dirty="0"/>
              <a:t> and </a:t>
            </a:r>
            <a:r>
              <a:rPr lang="en-US" sz="1200" dirty="0" smtClean="0"/>
              <a:t>Externalizable</a:t>
            </a:r>
            <a:r>
              <a:rPr lang="en-US" sz="1200" dirty="0" smtClean="0"/>
              <a:t> interface is</a:t>
            </a:r>
            <a:r>
              <a:rPr lang="en-US" sz="1200" dirty="0"/>
              <a:t> maintenance. </a:t>
            </a:r>
            <a:r>
              <a:rPr lang="en-US" sz="1200" dirty="0"/>
              <a:t>When your Java class implements Serializable interface its tied with default representation which is fragile and easily breakable if structure of class changes e.g. adding or removing field. By using java.io.Externalizable interface you can create your own custombinary</a:t>
            </a:r>
            <a:r>
              <a:rPr lang="en-US" sz="1200" dirty="0"/>
              <a:t> format for your object</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Serializable</a:t>
            </a:r>
            <a:r>
              <a:rPr lang="en-US" sz="1200" dirty="0"/>
              <a:t> involves reflection mechanism to recover the object. This also adds the </a:t>
            </a:r>
            <a:r>
              <a:rPr lang="en-US" sz="1200" dirty="0"/>
              <a:t>the</a:t>
            </a:r>
            <a:r>
              <a:rPr lang="en-US" sz="1200" dirty="0"/>
              <a:t> metadata i.e. class description, variable information etc of all the </a:t>
            </a:r>
            <a:r>
              <a:rPr lang="en-US" sz="1200" dirty="0"/>
              <a:t>serializable</a:t>
            </a:r>
            <a:r>
              <a:rPr lang="en-US" sz="1200" dirty="0"/>
              <a:t> classes in the process which adds a lot of data and metadata into the stream and consumes bandwidth and a performance issue</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A public no-</a:t>
            </a:r>
            <a:r>
              <a:rPr lang="en-US" sz="1200" dirty="0"/>
              <a:t>arg</a:t>
            </a:r>
            <a:r>
              <a:rPr lang="en-US" sz="1200" dirty="0"/>
              <a:t> constructor is needed while using </a:t>
            </a:r>
            <a:r>
              <a:rPr lang="en-US" sz="1200" dirty="0"/>
              <a:t>Externalizable</a:t>
            </a:r>
            <a:r>
              <a:rPr lang="en-US" sz="1200" dirty="0"/>
              <a:t> interface but in </a:t>
            </a:r>
            <a:r>
              <a:rPr lang="en-US" sz="1200" dirty="0"/>
              <a:t>Serializable</a:t>
            </a:r>
            <a:r>
              <a:rPr lang="en-US" sz="1200" dirty="0"/>
              <a:t> it reads the required information from the </a:t>
            </a:r>
            <a:r>
              <a:rPr lang="en-US" sz="1200" dirty="0"/>
              <a:t>ObjectInputStream</a:t>
            </a:r>
            <a:r>
              <a:rPr lang="en-US" sz="1200" dirty="0"/>
              <a:t> and this is why it uses reflection mechanism.</a:t>
            </a:r>
          </a:p>
        </p:txBody>
      </p:sp>
    </p:spTree>
    <p:extLst>
      <p:ext uri="{BB962C8B-B14F-4D97-AF65-F5344CB8AC3E}">
        <p14:creationId xmlns:p14="http://schemas.microsoft.com/office/powerpoint/2010/main" val="14721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2590800" y="35739"/>
            <a:ext cx="3886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Difference between </a:t>
            </a:r>
            <a:r>
              <a:rPr lang="en-US" sz="1200" dirty="0" smtClean="0"/>
              <a:t>Serializable </a:t>
            </a:r>
            <a:r>
              <a:rPr lang="en-US" sz="1200" dirty="0"/>
              <a:t>and </a:t>
            </a:r>
            <a:r>
              <a:rPr lang="en-US" sz="1200" dirty="0" smtClean="0"/>
              <a:t>Externalizable </a:t>
            </a:r>
            <a:r>
              <a:rPr lang="en-US" sz="1200" dirty="0"/>
              <a:t>in </a:t>
            </a:r>
            <a:r>
              <a:rPr lang="en-US" sz="1200" dirty="0" smtClean="0"/>
              <a:t>Java</a:t>
            </a:r>
            <a:endParaRPr lang="en-US" sz="1200" dirty="0"/>
          </a:p>
        </p:txBody>
      </p:sp>
      <p:sp>
        <p:nvSpPr>
          <p:cNvPr id="11"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Rounded Rectangle 4"/>
          <p:cNvSpPr/>
          <p:nvPr/>
        </p:nvSpPr>
        <p:spPr>
          <a:xfrm>
            <a:off x="155575" y="465138"/>
            <a:ext cx="8836025" cy="1592262"/>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200" dirty="0"/>
              <a:t>You need to define </a:t>
            </a:r>
            <a:r>
              <a:rPr lang="en-US" sz="1200" dirty="0"/>
              <a:t>serialVersionUID</a:t>
            </a:r>
            <a:r>
              <a:rPr lang="en-US" sz="1200" dirty="0"/>
              <a:t> in case of </a:t>
            </a:r>
            <a:r>
              <a:rPr lang="en-US" sz="1200" dirty="0"/>
              <a:t>Serializable</a:t>
            </a:r>
            <a:r>
              <a:rPr lang="en-US" sz="1200" dirty="0"/>
              <a:t> and if it is not explicitly defined it will be generated automatically and it is based on all the fields, methods etc of the class and it changes every time you do the changes in the class. You if current id does not match with generated id you will not be able to recover the previously stored data. Since the ID is generated every time it will take considerable amount of time which is not a case with </a:t>
            </a:r>
            <a:r>
              <a:rPr lang="en-US" sz="1200" dirty="0"/>
              <a:t>externalizable</a:t>
            </a:r>
            <a:r>
              <a:rPr lang="en-US" sz="1200" dirty="0"/>
              <a:t> </a:t>
            </a:r>
            <a:r>
              <a:rPr lang="en-US" sz="1200" dirty="0" smtClean="0"/>
              <a:t>interface.</a:t>
            </a:r>
            <a:br>
              <a:rPr lang="en-US" sz="1200" dirty="0" smtClean="0"/>
            </a:br>
            <a:endParaRPr lang="en-US" sz="1200" dirty="0" smtClean="0"/>
          </a:p>
          <a:p>
            <a:pPr marL="171450" indent="-171450">
              <a:buFont typeface="Wingdings" pitchFamily="2" charset="2"/>
              <a:buChar char="ü"/>
            </a:pPr>
            <a:r>
              <a:rPr lang="en-US" sz="1200" dirty="0"/>
              <a:t>Externalizable</a:t>
            </a:r>
            <a:r>
              <a:rPr lang="en-US" sz="1200" dirty="0"/>
              <a:t> interface is fast and also consumes less memory as compared to the other one.</a:t>
            </a:r>
          </a:p>
        </p:txBody>
      </p:sp>
    </p:spTree>
    <p:extLst>
      <p:ext uri="{BB962C8B-B14F-4D97-AF65-F5344CB8AC3E}">
        <p14:creationId xmlns:p14="http://schemas.microsoft.com/office/powerpoint/2010/main" val="613265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78609</TotalTime>
  <Words>249</Words>
  <Application>Microsoft Office PowerPoint</Application>
  <PresentationFormat>Custom</PresentationFormat>
  <Paragraphs>17</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7689</cp:revision>
  <dcterms:created xsi:type="dcterms:W3CDTF">2006-08-16T00:00:00Z</dcterms:created>
  <dcterms:modified xsi:type="dcterms:W3CDTF">2016-09-06T10:17:20Z</dcterms:modified>
</cp:coreProperties>
</file>