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24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222418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27283"/>
              </p:ext>
            </p:extLst>
          </p:nvPr>
        </p:nvGraphicFramePr>
        <p:xfrm>
          <a:off x="534115" y="609600"/>
          <a:ext cx="8170646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int indexOf(String str)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Returns the index within this string of the first occurrence of the specified substring.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40274"/>
              </p:ext>
            </p:extLst>
          </p:nvPr>
        </p:nvGraphicFramePr>
        <p:xfrm>
          <a:off x="1448726" y="28956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87442" y="33337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7926" y="33527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7526" y="33528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6428" y="33528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139" y="33528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926" y="33528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4526" y="33337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6283" y="4038600"/>
            <a:ext cx="1295400" cy="271462"/>
          </a:xfrm>
          <a:prstGeom prst="wedgeRectCallout">
            <a:avLst>
              <a:gd name="adj1" fmla="val 30944"/>
              <a:gd name="adj2" fmla="val -19515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872648" y="4143375"/>
            <a:ext cx="1148328" cy="276225"/>
          </a:xfrm>
          <a:prstGeom prst="wedgeRectCallout">
            <a:avLst>
              <a:gd name="adj1" fmla="val -20910"/>
              <a:gd name="adj2" fmla="val -24785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031816" y="2010332"/>
            <a:ext cx="3561286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String str = "Welcome.com";</a:t>
            </a:r>
          </a:p>
          <a:p>
            <a:r>
              <a:rPr lang="en-US" sz="1200" dirty="0" smtClean="0"/>
              <a:t>StringBuilder </a:t>
            </a:r>
            <a:r>
              <a:rPr lang="en-US" sz="1200" dirty="0"/>
              <a:t>sb = </a:t>
            </a:r>
            <a:r>
              <a:rPr lang="en-US" sz="1200" b="1" dirty="0"/>
              <a:t>new </a:t>
            </a:r>
            <a:r>
              <a:rPr lang="en-US" sz="1200" b="1" dirty="0" smtClean="0"/>
              <a:t>StringBuilder(</a:t>
            </a:r>
            <a:r>
              <a:rPr lang="en-US" sz="1200" b="1" dirty="0" smtClean="0"/>
              <a:t>str</a:t>
            </a:r>
            <a:r>
              <a:rPr lang="en-US" sz="1200" b="1" dirty="0"/>
              <a:t>);</a:t>
            </a:r>
          </a:p>
          <a:p>
            <a:r>
              <a:rPr lang="en-US" sz="1200" b="1" dirty="0" smtClean="0"/>
              <a:t>int </a:t>
            </a:r>
            <a:r>
              <a:rPr lang="en-US" sz="1200" b="1" dirty="0"/>
              <a:t>indexPosition = sb.indexOf("com</a:t>
            </a:r>
            <a:r>
              <a:rPr lang="en-US" sz="1200" b="1" dirty="0" smtClean="0"/>
              <a:t>");  // returns  3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15690" y="334816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3102" y="33337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089278" y="3313210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1707" y="33513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73712</TotalTime>
  <Words>75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6683</cp:revision>
  <dcterms:created xsi:type="dcterms:W3CDTF">2006-08-16T00:00:00Z</dcterms:created>
  <dcterms:modified xsi:type="dcterms:W3CDTF">2016-03-29T13:09:50Z</dcterms:modified>
</cp:coreProperties>
</file>