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2" r:id="rId2"/>
    <p:sldId id="41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26216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Math Class - </a:t>
            </a:r>
            <a:r>
              <a:rPr lang="en-US" sz="1200" dirty="0"/>
              <a:t>Constants and Basic </a:t>
            </a:r>
            <a:r>
              <a:rPr lang="en-US" sz="1200" dirty="0" smtClean="0"/>
              <a:t>Methods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41350" y="1371600"/>
            <a:ext cx="8074025" cy="24929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The Java programming language supports basic arithmetic with its arithmetic operators: +, -, *, /, and %.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Ø"/>
            </a:pPr>
            <a:endParaRPr lang="en-US" sz="12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 smtClean="0"/>
              <a:t>The </a:t>
            </a:r>
            <a:r>
              <a:rPr lang="en-US" sz="1200" b="1" dirty="0">
                <a:solidFill>
                  <a:srgbClr val="C00000"/>
                </a:solidFill>
              </a:rPr>
              <a:t>Math</a:t>
            </a:r>
            <a:r>
              <a:rPr lang="en-US" sz="1200" b="1" dirty="0"/>
              <a:t> </a:t>
            </a:r>
            <a:r>
              <a:rPr lang="en-US" sz="1200" dirty="0"/>
              <a:t>class in the </a:t>
            </a:r>
            <a:r>
              <a:rPr lang="en-US" sz="1200" b="1" dirty="0">
                <a:solidFill>
                  <a:srgbClr val="C00000"/>
                </a:solidFill>
              </a:rPr>
              <a:t>java.lang</a:t>
            </a:r>
            <a:r>
              <a:rPr lang="en-US" sz="1200" dirty="0"/>
              <a:t> package provides methods and constants for doing more advanced mathematical computation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sz="12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The methods in the </a:t>
            </a:r>
            <a:r>
              <a:rPr lang="en-US" sz="1200" b="1" dirty="0">
                <a:solidFill>
                  <a:srgbClr val="C00000"/>
                </a:solidFill>
              </a:rPr>
              <a:t>Math</a:t>
            </a:r>
            <a:r>
              <a:rPr lang="en-US" sz="1200" dirty="0"/>
              <a:t> class are all </a:t>
            </a:r>
            <a:r>
              <a:rPr lang="en-US" sz="1200" b="1" dirty="0">
                <a:solidFill>
                  <a:srgbClr val="C00000"/>
                </a:solidFill>
              </a:rPr>
              <a:t>static</a:t>
            </a:r>
            <a:r>
              <a:rPr lang="en-US" sz="1200" dirty="0"/>
              <a:t>, so you call them directly from the class, like this</a:t>
            </a:r>
            <a:r>
              <a:rPr lang="en-US" sz="1200" dirty="0"/>
              <a:t>: Math.cos(angle</a:t>
            </a:r>
            <a:r>
              <a:rPr lang="en-US" sz="1200" dirty="0" smtClean="0"/>
              <a:t>);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sz="12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The </a:t>
            </a:r>
            <a:r>
              <a:rPr lang="en-US" sz="1200" dirty="0"/>
              <a:t>Math</a:t>
            </a:r>
            <a:r>
              <a:rPr lang="en-US" sz="1200" dirty="0"/>
              <a:t> class includes two constants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Math.E</a:t>
            </a:r>
            <a:r>
              <a:rPr lang="en-US" sz="1200" dirty="0"/>
              <a:t>, which is the base of natural </a:t>
            </a:r>
            <a:r>
              <a:rPr lang="en-US" sz="1200" dirty="0" smtClean="0"/>
              <a:t>logarithms.</a:t>
            </a:r>
          </a:p>
          <a:p>
            <a:r>
              <a:rPr lang="en-US" sz="1200" dirty="0" smtClean="0"/>
              <a:t>     </a:t>
            </a:r>
            <a:r>
              <a:rPr lang="en-US" sz="1200" dirty="0" smtClean="0"/>
              <a:t>Math.PI</a:t>
            </a:r>
            <a:r>
              <a:rPr lang="en-US" sz="1200" dirty="0"/>
              <a:t>, which is the ratio of the circumference of a circle to its diameter.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sz="12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Math</a:t>
            </a:r>
            <a:r>
              <a:rPr lang="en-US" sz="1200" dirty="0"/>
              <a:t> class also includes more than 40 static 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423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2983"/>
              </p:ext>
            </p:extLst>
          </p:nvPr>
        </p:nvGraphicFramePr>
        <p:xfrm>
          <a:off x="211356" y="482600"/>
          <a:ext cx="8551644" cy="413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55366"/>
                <a:gridCol w="58962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effectLst/>
                        </a:rPr>
                        <a:t>Method</a:t>
                      </a:r>
                      <a:endParaRPr lang="en-US" sz="11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effectLst/>
                        </a:rPr>
                        <a:t>Description</a:t>
                      </a:r>
                      <a:endParaRPr lang="en-US" sz="1100" dirty="0"/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double abs(double d)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float abs(float f)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int abs(int i)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long abs(long lng)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Returns the absolute value of the argument.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double ceil(double 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Returns the smallest integer that is greater than or equal to the argument. Returned as a double.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double floor(double 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Returns the largest integer that is less than or equal to the argument. Returned as a double.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double rint(double 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Returns the integer that is closest in value to the argument. Returned as a double.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long round(double d</a:t>
                      </a:r>
                      <a:r>
                        <a:rPr lang="en-US" sz="1100" dirty="0" smtClean="0"/>
                        <a:t>)</a:t>
                      </a:r>
                      <a:r>
                        <a:rPr lang="en-US" sz="1100" dirty="0"/>
                        <a:t/>
                      </a:r>
                      <a:br>
                        <a:rPr lang="en-US" sz="1100" dirty="0"/>
                      </a:br>
                      <a:r>
                        <a:rPr lang="en-US" sz="1100" dirty="0"/>
                        <a:t>int round(float f)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Returns the closest long or int, as indicated by the method's return type, to the argument.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double min(double arg1, double arg2)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float min(float arg1, float arg2)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int min(int arg1, int arg2)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long min(long arg1, long arg2)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Returns the smaller of the two arguments.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double max(double arg1, double arg2)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float max(float arg1, float arg2)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int max(int arg1, int arg2)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long max(long arg1, long arg2)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Returns the larger of the two arguments.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0" y="26216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Math Class - </a:t>
            </a:r>
            <a:r>
              <a:rPr lang="en-US" sz="1200" dirty="0"/>
              <a:t>Constants and Basic </a:t>
            </a:r>
            <a:r>
              <a:rPr lang="en-US" sz="1200" dirty="0" smtClean="0"/>
              <a:t>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260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73288</TotalTime>
  <Words>190</Words>
  <Application>Microsoft Office PowerPoint</Application>
  <PresentationFormat>Custom</PresentationFormat>
  <Paragraphs>30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6515</cp:revision>
  <dcterms:created xsi:type="dcterms:W3CDTF">2006-08-16T00:00:00Z</dcterms:created>
  <dcterms:modified xsi:type="dcterms:W3CDTF">2016-02-01T11:14:40Z</dcterms:modified>
</cp:coreProperties>
</file>