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3.ntu.edu.sg/home/ehchua/programming/java/images/Exception_Clas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457200"/>
            <a:ext cx="7162800" cy="42767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42905"/>
            <a:ext cx="1600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Types of Exception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7705" y="181404"/>
            <a:ext cx="1649195" cy="792860"/>
          </a:xfrm>
          <a:prstGeom prst="wedgeRoundRectCallout">
            <a:avLst>
              <a:gd name="adj1" fmla="val 73688"/>
              <a:gd name="adj2" fmla="val 71187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considered as unchecked exception.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Error is </a:t>
            </a:r>
            <a:r>
              <a:rPr lang="en-US" sz="1050" dirty="0" smtClean="0"/>
              <a:t>irrecoverable.</a:t>
            </a:r>
            <a:endParaRPr lang="en-US" sz="105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27000" y="2057400"/>
            <a:ext cx="2101850" cy="1524000"/>
          </a:xfrm>
          <a:prstGeom prst="wedgeRoundRectCallout">
            <a:avLst>
              <a:gd name="adj1" fmla="val 32906"/>
              <a:gd name="adj2" fmla="val 6223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exception that can be predicted by the </a:t>
            </a:r>
            <a:r>
              <a:rPr lang="en-US" sz="1050" dirty="0" smtClean="0"/>
              <a:t>programmer. Example</a:t>
            </a:r>
            <a:r>
              <a:rPr lang="en-US" sz="1050" i="1" dirty="0" smtClean="0"/>
              <a:t> </a:t>
            </a:r>
            <a:r>
              <a:rPr lang="en-US" sz="1050" i="1" dirty="0"/>
              <a:t>:</a:t>
            </a:r>
            <a:r>
              <a:rPr lang="en-US" sz="1050" dirty="0"/>
              <a:t> File that need to be opened is not found. 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These </a:t>
            </a:r>
            <a:r>
              <a:rPr lang="en-US" sz="1050" dirty="0"/>
              <a:t>type of exceptions must be checked at compile time.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5715000" y="181403"/>
            <a:ext cx="3197225" cy="785855"/>
          </a:xfrm>
          <a:prstGeom prst="wedgeRoundRectCallout">
            <a:avLst>
              <a:gd name="adj1" fmla="val -37592"/>
              <a:gd name="adj2" fmla="val 6975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Unchecked exceptions are the class that extends RuntimeException.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Unchecked </a:t>
            </a:r>
            <a:r>
              <a:rPr lang="en-US" sz="1050" dirty="0"/>
              <a:t>exceptions are checked at runtime.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75215</TotalTime>
  <Words>43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6941</cp:revision>
  <dcterms:created xsi:type="dcterms:W3CDTF">2006-08-16T00:00:00Z</dcterms:created>
  <dcterms:modified xsi:type="dcterms:W3CDTF">2016-04-15T08:34:20Z</dcterms:modified>
</cp:coreProperties>
</file>