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01" r:id="rId2"/>
    <p:sldId id="402" r:id="rId3"/>
    <p:sldId id="40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9517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</a:t>
            </a:r>
            <a:r>
              <a:rPr lang="en-US" sz="1200" dirty="0" smtClean="0"/>
              <a:t>interface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79400" y="1463674"/>
            <a:ext cx="233102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interfac</a:t>
            </a:r>
            <a:r>
              <a:rPr lang="en-US" dirty="0" smtClean="0">
                <a:solidFill>
                  <a:schemeClr val="tx1"/>
                </a:solidFill>
              </a:rPr>
              <a:t>e Person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88925" y="465137"/>
            <a:ext cx="6113245" cy="458724"/>
          </a:xfrm>
          <a:prstGeom prst="wedgeRectCallout">
            <a:avLst>
              <a:gd name="adj1" fmla="val -44339"/>
              <a:gd name="adj2" fmla="val 17755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top </a:t>
            </a:r>
            <a:r>
              <a:rPr lang="en-US" sz="1200" dirty="0" smtClean="0"/>
              <a:t>level or </a:t>
            </a:r>
            <a:r>
              <a:rPr lang="en-US" sz="1200" dirty="0" smtClean="0"/>
              <a:t>interface level </a:t>
            </a:r>
            <a:r>
              <a:rPr lang="en-US" sz="1200" dirty="0" smtClean="0"/>
              <a:t>–  public</a:t>
            </a:r>
            <a:r>
              <a:rPr lang="en-US" sz="1200" dirty="0"/>
              <a:t>, or </a:t>
            </a:r>
            <a:r>
              <a:rPr lang="en-US" sz="1200" i="1" dirty="0"/>
              <a:t>package-private</a:t>
            </a:r>
            <a:r>
              <a:rPr lang="en-US" sz="1200" dirty="0"/>
              <a:t> (no explicit modifier</a:t>
            </a:r>
            <a:r>
              <a:rPr lang="en-US" sz="1200" dirty="0" smtClean="0"/>
              <a:t>) is allowed.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382528" y="1463674"/>
            <a:ext cx="171688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interface</a:t>
            </a:r>
            <a:r>
              <a:rPr lang="en-US" dirty="0" smtClean="0">
                <a:solidFill>
                  <a:schemeClr val="tx1"/>
                </a:solidFill>
              </a:rPr>
              <a:t> person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658" y="3581400"/>
            <a:ext cx="278082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protected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interface person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0276" y="3505199"/>
            <a:ext cx="242380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interface </a:t>
            </a:r>
            <a:r>
              <a:rPr lang="en-US" dirty="0" smtClean="0">
                <a:solidFill>
                  <a:schemeClr val="tx1"/>
                </a:solidFill>
              </a:rPr>
              <a:t>person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042" y="1463674"/>
            <a:ext cx="1079009" cy="10490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062" y="1463674"/>
            <a:ext cx="1079009" cy="10490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27" y="3763347"/>
            <a:ext cx="981901" cy="8364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687146"/>
            <a:ext cx="981901" cy="8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95400" y="2175303"/>
            <a:ext cx="2877281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</a:t>
            </a:r>
            <a:r>
              <a:rPr lang="en-US" sz="1200" dirty="0"/>
              <a:t>interface Person</a:t>
            </a:r>
            <a:endParaRPr lang="en-US" sz="1200" dirty="0" smtClean="0"/>
          </a:p>
          <a:p>
            <a:r>
              <a:rPr lang="en-US" sz="1200" dirty="0"/>
              <a:t>public class Student implements Person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099290" y="2175303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public class Employee implements Person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349991" y="1828800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6000" y="1828800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65593" y="3124200"/>
            <a:ext cx="1806407" cy="838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 flipH="1">
            <a:off x="4572001" y="3089703"/>
            <a:ext cx="1978144" cy="872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65592" y="3962399"/>
            <a:ext cx="447340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Both </a:t>
            </a:r>
            <a:r>
              <a:rPr lang="en-US" sz="1200" dirty="0" smtClean="0"/>
              <a:t>Student </a:t>
            </a:r>
            <a:r>
              <a:rPr lang="en-US" sz="1200" dirty="0" smtClean="0"/>
              <a:t>and </a:t>
            </a:r>
            <a:r>
              <a:rPr lang="en-US" sz="1200" dirty="0" smtClean="0"/>
              <a:t>Employee</a:t>
            </a:r>
            <a:r>
              <a:rPr lang="en-US" sz="1200" dirty="0" smtClean="0"/>
              <a:t> </a:t>
            </a:r>
            <a:r>
              <a:rPr lang="en-US" sz="1200" dirty="0" smtClean="0"/>
              <a:t>classes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</a:t>
            </a:r>
            <a:r>
              <a:rPr lang="en-US" sz="1200" dirty="0" smtClean="0"/>
              <a:t>access the </a:t>
            </a:r>
            <a:r>
              <a:rPr lang="en-US" sz="1200" dirty="0" smtClean="0"/>
              <a:t>Person Interface.</a:t>
            </a:r>
            <a:endParaRPr lang="en-US" sz="1200" dirty="0"/>
          </a:p>
        </p:txBody>
      </p:sp>
      <p:sp>
        <p:nvSpPr>
          <p:cNvPr id="25" name="Rectangular Callout 24"/>
          <p:cNvSpPr/>
          <p:nvPr/>
        </p:nvSpPr>
        <p:spPr>
          <a:xfrm>
            <a:off x="58955" y="923861"/>
            <a:ext cx="6113245" cy="458724"/>
          </a:xfrm>
          <a:prstGeom prst="wedgeRectCallout">
            <a:avLst>
              <a:gd name="adj1" fmla="val -20188"/>
              <a:gd name="adj2" fmla="val 297990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</a:t>
            </a:r>
            <a:r>
              <a:rPr lang="en-US" sz="1200" dirty="0" smtClean="0"/>
              <a:t>interface may </a:t>
            </a:r>
            <a:r>
              <a:rPr lang="en-US" sz="1200" dirty="0"/>
              <a:t>be declared with the modifier public, in which case that </a:t>
            </a:r>
            <a:r>
              <a:rPr lang="en-US" sz="1200" dirty="0" smtClean="0"/>
              <a:t>interface is </a:t>
            </a:r>
            <a:r>
              <a:rPr lang="en-US" sz="1200" dirty="0"/>
              <a:t>visible to all classes </a:t>
            </a:r>
            <a:r>
              <a:rPr lang="en-US" sz="1200" dirty="0" smtClean="0"/>
              <a:t>everywhere.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687078" y="35738"/>
            <a:ext cx="19517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</a:t>
            </a:r>
            <a:r>
              <a:rPr lang="en-US" sz="1200" dirty="0" smtClean="0"/>
              <a:t>interface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58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34040" y="4082353"/>
            <a:ext cx="330116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</a:t>
            </a:r>
            <a:r>
              <a:rPr lang="en-US" sz="1200" dirty="0" smtClean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</a:t>
            </a:r>
            <a:r>
              <a:rPr lang="en-US" sz="1200" dirty="0" smtClean="0"/>
              <a:t>Person interface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Employee </a:t>
            </a:r>
            <a:r>
              <a:rPr lang="en-US" sz="1200" dirty="0" smtClean="0"/>
              <a:t>class </a:t>
            </a:r>
            <a:r>
              <a:rPr lang="en-US" sz="1200" dirty="0" smtClean="0">
                <a:solidFill>
                  <a:srgbClr val="C00000"/>
                </a:solidFill>
              </a:rPr>
              <a:t>cannot</a:t>
            </a:r>
            <a:r>
              <a:rPr lang="en-US" sz="1200" dirty="0" smtClean="0"/>
              <a:t> access </a:t>
            </a:r>
            <a:r>
              <a:rPr lang="en-US" sz="1200" dirty="0" smtClean="0"/>
              <a:t>Person interface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687078" y="35738"/>
            <a:ext cx="19517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</a:t>
            </a:r>
            <a:r>
              <a:rPr lang="en-US" sz="1200" dirty="0" smtClean="0"/>
              <a:t>interface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1295400" y="2175303"/>
            <a:ext cx="2877281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interface </a:t>
            </a:r>
            <a:r>
              <a:rPr lang="en-US" sz="1200" dirty="0"/>
              <a:t>Person</a:t>
            </a:r>
            <a:endParaRPr lang="en-US" sz="1200" dirty="0" smtClean="0"/>
          </a:p>
          <a:p>
            <a:r>
              <a:rPr lang="en-US" sz="1200" dirty="0"/>
              <a:t>public class Student implements Person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5099290" y="2175303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public class Employee implements Person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2349991" y="1828800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96000" y="1828800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sp>
        <p:nvSpPr>
          <p:cNvPr id="25" name="Rectangular Callout 24"/>
          <p:cNvSpPr/>
          <p:nvPr/>
        </p:nvSpPr>
        <p:spPr>
          <a:xfrm>
            <a:off x="146050" y="923861"/>
            <a:ext cx="6113245" cy="458724"/>
          </a:xfrm>
          <a:prstGeom prst="wedgeRectCallout">
            <a:avLst>
              <a:gd name="adj1" fmla="val -20500"/>
              <a:gd name="adj2" fmla="val 283455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If </a:t>
            </a:r>
            <a:r>
              <a:rPr lang="en-US" sz="1200" dirty="0"/>
              <a:t>a </a:t>
            </a:r>
            <a:r>
              <a:rPr lang="en-US" sz="1200" dirty="0" smtClean="0"/>
              <a:t>interface has </a:t>
            </a:r>
            <a:r>
              <a:rPr lang="en-US" sz="1200" dirty="0"/>
              <a:t>no modifier (the default, also known as </a:t>
            </a:r>
            <a:r>
              <a:rPr lang="en-US" sz="1200" i="1" dirty="0"/>
              <a:t>package-private</a:t>
            </a:r>
            <a:r>
              <a:rPr lang="en-US" sz="1200" dirty="0"/>
              <a:t>), it is visible only within its own package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765593" y="3124200"/>
            <a:ext cx="1806407" cy="838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572001" y="3089703"/>
            <a:ext cx="1978144" cy="872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72029</TotalTime>
  <Words>125</Words>
  <Application>Microsoft Office PowerPoint</Application>
  <PresentationFormat>Custom</PresentationFormat>
  <Paragraphs>38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5832</cp:revision>
  <dcterms:created xsi:type="dcterms:W3CDTF">2006-08-16T00:00:00Z</dcterms:created>
  <dcterms:modified xsi:type="dcterms:W3CDTF">2015-12-07T09:04:47Z</dcterms:modified>
</cp:coreProperties>
</file>