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15" r:id="rId2"/>
    <p:sldId id="416" r:id="rId3"/>
    <p:sldId id="417" r:id="rId4"/>
    <p:sldId id="41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54109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6885"/>
                <a:gridCol w="4513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CharSequence subSequence(int start, int end)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a new character sequence that is a subsequence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7442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8283" y="3639624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066799" y="4324985"/>
            <a:ext cx="1128619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5" name="Rectangular Callout 24"/>
          <p:cNvSpPr/>
          <p:nvPr/>
        </p:nvSpPr>
        <p:spPr>
          <a:xfrm>
            <a:off x="6852956" y="4391509"/>
            <a:ext cx="990601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14186" y="1887567"/>
            <a:ext cx="380104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StringBuilder sb </a:t>
            </a:r>
            <a:r>
              <a:rPr lang="en-US" sz="1100" dirty="0"/>
              <a:t>= </a:t>
            </a:r>
            <a:r>
              <a:rPr lang="en-US" sz="1100" b="1" dirty="0"/>
              <a:t>new </a:t>
            </a:r>
            <a:r>
              <a:rPr lang="en-US" sz="1100" b="1" dirty="0" smtClean="0"/>
              <a:t>StringBuilder("</a:t>
            </a:r>
            <a:r>
              <a:rPr lang="en-US" sz="1100" b="1" dirty="0"/>
              <a:t>Welcome");</a:t>
            </a:r>
          </a:p>
          <a:p>
            <a:r>
              <a:rPr lang="en-US" sz="1100" dirty="0"/>
              <a:t>CharSequence charSequence = sb.subSequence(3, 6</a:t>
            </a:r>
            <a:r>
              <a:rPr lang="en-US" sz="1100" dirty="0" smtClean="0"/>
              <a:t>);  =  “com”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90675"/>
            <a:ext cx="4848225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3528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46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85800"/>
            <a:ext cx="7086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528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7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https://docs.oracle.com/javase/8/docs/api/index.html?java/lang/CharSequence.html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subSequence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73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73668</TotalTime>
  <Words>83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6652</cp:revision>
  <dcterms:created xsi:type="dcterms:W3CDTF">2006-08-16T00:00:00Z</dcterms:created>
  <dcterms:modified xsi:type="dcterms:W3CDTF">2016-03-29T07:49:51Z</dcterms:modified>
</cp:coreProperties>
</file>