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599" y="26216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deleteCharAt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53389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6750"/>
                <a:gridCol w="4963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StringBuffer deleteCharAt(int index)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the specified position in this sequence. This sequence is shortened by one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85490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4082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9107" y="3639184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1142999" y="4324985"/>
            <a:ext cx="1052419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858000" y="4448810"/>
            <a:ext cx="990600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639118" y="2196645"/>
            <a:ext cx="29658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sb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 smtClean="0"/>
              <a:t>sb </a:t>
            </a:r>
            <a:r>
              <a:rPr lang="en-US" sz="1100" dirty="0"/>
              <a:t>= </a:t>
            </a:r>
            <a:r>
              <a:rPr lang="en-US" sz="1100" dirty="0" smtClean="0"/>
              <a:t>sb.</a:t>
            </a:r>
            <a:r>
              <a:rPr lang="en-US" sz="1100" dirty="0"/>
              <a:t> </a:t>
            </a:r>
            <a:r>
              <a:rPr lang="en-US" sz="1100" dirty="0" smtClean="0"/>
              <a:t>deleteCharAt(2)</a:t>
            </a:r>
            <a:r>
              <a:rPr lang="en-US" sz="1100" dirty="0" smtClean="0"/>
              <a:t>;  </a:t>
            </a:r>
            <a:r>
              <a:rPr lang="en-US" sz="1100" dirty="0" smtClean="0"/>
              <a:t>//  </a:t>
            </a:r>
            <a:r>
              <a:rPr lang="en-US" sz="1100" dirty="0" smtClean="0"/>
              <a:t>“</a:t>
            </a:r>
            <a:r>
              <a:rPr lang="en-US" sz="1100" dirty="0"/>
              <a:t>Wecome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19419" y="2627532"/>
            <a:ext cx="138019" cy="57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3394528" y="3028522"/>
            <a:ext cx="649782" cy="668873"/>
          </a:xfrm>
          <a:prstGeom prst="mathMultipl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75075</TotalTime>
  <Words>50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6886</cp:revision>
  <dcterms:created xsi:type="dcterms:W3CDTF">2006-08-16T00:00:00Z</dcterms:created>
  <dcterms:modified xsi:type="dcterms:W3CDTF">2016-03-10T07:41:03Z</dcterms:modified>
</cp:coreProperties>
</file>