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0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81400" y="35738"/>
            <a:ext cx="153691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Method Overriding</a:t>
            </a:r>
            <a:endParaRPr lang="en-US" sz="1200" dirty="0"/>
          </a:p>
        </p:txBody>
      </p:sp>
      <p:cxnSp>
        <p:nvCxnSpPr>
          <p:cNvPr id="10" name="Straight Arrow Connector 9"/>
          <p:cNvCxnSpPr>
            <a:stCxn id="1028" idx="0"/>
            <a:endCxn id="1027" idx="2"/>
          </p:cNvCxnSpPr>
          <p:nvPr/>
        </p:nvCxnSpPr>
        <p:spPr>
          <a:xfrm flipH="1" flipV="1">
            <a:off x="2374900" y="2598125"/>
            <a:ext cx="2257425" cy="1598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28" idx="0"/>
          </p:cNvCxnSpPr>
          <p:nvPr/>
        </p:nvCxnSpPr>
        <p:spPr>
          <a:xfrm flipV="1">
            <a:off x="4632325" y="2563762"/>
            <a:ext cx="2133553" cy="16330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93950" y="3331546"/>
            <a:ext cx="92704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implements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727676" y="3382780"/>
            <a:ext cx="67486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extends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983" y="1525536"/>
            <a:ext cx="3705225" cy="1038225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512275"/>
            <a:ext cx="3543300" cy="108585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00" y="4196785"/>
            <a:ext cx="3905250" cy="657225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19" name="Rectangle 18"/>
          <p:cNvSpPr/>
          <p:nvPr/>
        </p:nvSpPr>
        <p:spPr>
          <a:xfrm>
            <a:off x="211355" y="465137"/>
            <a:ext cx="8704045" cy="76944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b="1" dirty="0"/>
              <a:t>Default</a:t>
            </a:r>
            <a:r>
              <a:rPr lang="en-US" sz="1100" dirty="0"/>
              <a:t> methods and </a:t>
            </a:r>
            <a:r>
              <a:rPr lang="en-US" sz="1100" b="1" dirty="0" smtClean="0"/>
              <a:t>abstract </a:t>
            </a:r>
            <a:r>
              <a:rPr lang="en-US" sz="1100" dirty="0" smtClean="0"/>
              <a:t>methods </a:t>
            </a:r>
            <a:r>
              <a:rPr lang="en-US" sz="1100" dirty="0"/>
              <a:t>in interfaces are inherited like </a:t>
            </a:r>
            <a:r>
              <a:rPr lang="en-US" sz="1100" b="1" dirty="0"/>
              <a:t>instance</a:t>
            </a:r>
            <a:r>
              <a:rPr lang="en-US" sz="1100" dirty="0"/>
              <a:t> methods. However, when the supertypes of a class or interface provide multiple default methods with the same signature, the Java compiler follows inheritance rules to resolve the name conflict.</a:t>
            </a:r>
          </a:p>
          <a:p>
            <a:endParaRPr lang="en-US" sz="1100" dirty="0" smtClean="0"/>
          </a:p>
          <a:p>
            <a:r>
              <a:rPr lang="en-US" sz="1100" b="1" dirty="0" smtClean="0">
                <a:solidFill>
                  <a:srgbClr val="FF0000"/>
                </a:solidFill>
              </a:rPr>
              <a:t>Rule : Instance </a:t>
            </a:r>
            <a:r>
              <a:rPr lang="en-US" sz="1100" b="1" dirty="0">
                <a:solidFill>
                  <a:srgbClr val="FF0000"/>
                </a:solidFill>
              </a:rPr>
              <a:t>methods are preferred over interface default methods.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98463" y="4325342"/>
            <a:ext cx="1989647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MyClass</a:t>
            </a:r>
            <a:r>
              <a:rPr lang="en-US" sz="1000" dirty="0"/>
              <a:t> </a:t>
            </a:r>
            <a:r>
              <a:rPr lang="en-US" sz="1000" dirty="0"/>
              <a:t>myClass</a:t>
            </a:r>
            <a:r>
              <a:rPr lang="en-US" sz="1000" dirty="0"/>
              <a:t> = </a:t>
            </a:r>
            <a:r>
              <a:rPr lang="en-US" sz="1000" b="1" dirty="0"/>
              <a:t>new </a:t>
            </a:r>
            <a:r>
              <a:rPr lang="en-US" sz="1000" b="1" dirty="0"/>
              <a:t>MyClass</a:t>
            </a:r>
            <a:r>
              <a:rPr lang="en-US" sz="1000" b="1" dirty="0" smtClean="0"/>
              <a:t>();</a:t>
            </a:r>
          </a:p>
          <a:p>
            <a:r>
              <a:rPr lang="en-US" sz="1000" dirty="0"/>
              <a:t>myClass.sayWelcome</a:t>
            </a:r>
            <a:r>
              <a:rPr lang="en-US" sz="1000" dirty="0"/>
              <a:t>();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1127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72375</TotalTime>
  <Words>68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5993</cp:revision>
  <dcterms:created xsi:type="dcterms:W3CDTF">2006-08-16T00:00:00Z</dcterms:created>
  <dcterms:modified xsi:type="dcterms:W3CDTF">2015-12-14T09:36:51Z</dcterms:modified>
</cp:coreProperties>
</file>