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5" name="Oval 4"/>
          <p:cNvSpPr/>
          <p:nvPr/>
        </p:nvSpPr>
        <p:spPr>
          <a:xfrm>
            <a:off x="631825" y="2209800"/>
            <a:ext cx="1501775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343273" y="2447925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findicons.com/files/icons/45/blend/512/location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03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d4pic.com/images/database-data-storage-cylinder-round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23" y="2209800"/>
            <a:ext cx="1072754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/>
          <p:cNvSpPr/>
          <p:nvPr/>
        </p:nvSpPr>
        <p:spPr>
          <a:xfrm>
            <a:off x="6746677" y="4114800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5" idx="6"/>
            <a:endCxn id="10" idx="1"/>
          </p:cNvCxnSpPr>
          <p:nvPr/>
        </p:nvCxnSpPr>
        <p:spPr>
          <a:xfrm>
            <a:off x="2133600" y="2705100"/>
            <a:ext cx="1209673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4714873" y="1447800"/>
            <a:ext cx="1873450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4714873" y="2714625"/>
            <a:ext cx="2031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</p:cNvCxnSpPr>
          <p:nvPr/>
        </p:nvCxnSpPr>
        <p:spPr>
          <a:xfrm>
            <a:off x="4714873" y="2714625"/>
            <a:ext cx="2031804" cy="140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3400" y="2161401"/>
            <a:ext cx="362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769938"/>
            <a:ext cx="4572000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Serialization in java</a:t>
            </a:r>
            <a:r>
              <a:rPr lang="en-US" sz="1200" dirty="0"/>
              <a:t> is a mechanism of </a:t>
            </a:r>
            <a:r>
              <a:rPr lang="en-US" sz="1200" i="1" dirty="0"/>
              <a:t>writing the state of an object into a byte stream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mainly used in Hibernate, RMI, JPA, EJB, JMS technologies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reverse operation of serialization is called </a:t>
            </a:r>
            <a:r>
              <a:rPr lang="en-US" sz="1200" i="1" dirty="0"/>
              <a:t>deserialization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" y="1600200"/>
            <a:ext cx="8616951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Serialization is used in many scenarios, but the main purpose is to save the state of an object in order to have the ability to </a:t>
            </a:r>
            <a:r>
              <a:rPr lang="en-US" sz="1200" dirty="0" smtClean="0"/>
              <a:t>recreate </a:t>
            </a:r>
            <a:r>
              <a:rPr lang="en-US" sz="1200" dirty="0"/>
              <a:t>the same object when required. It is an important to let the user save work and then be able to continue from that point at a </a:t>
            </a:r>
            <a:r>
              <a:rPr lang="en-US" sz="1200" dirty="0" smtClean="0"/>
              <a:t>later </a:t>
            </a:r>
            <a:r>
              <a:rPr lang="en-US" sz="1200" dirty="0"/>
              <a:t>time. This is a common need in various tools and applications. Serialization is also used in creating a clone of an object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Another important need for serialization arises when the object is required to travel electronically over wire. In such cases the objects are serialized and deserialized.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1219200"/>
            <a:ext cx="14903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Uses for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172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78295</TotalTime>
  <Words>127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7572</cp:revision>
  <dcterms:created xsi:type="dcterms:W3CDTF">2006-08-16T00:00:00Z</dcterms:created>
  <dcterms:modified xsi:type="dcterms:W3CDTF">2016-08-16T09:25:55Z</dcterms:modified>
</cp:coreProperties>
</file>