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5" name="Oval 4"/>
          <p:cNvSpPr/>
          <p:nvPr/>
        </p:nvSpPr>
        <p:spPr>
          <a:xfrm>
            <a:off x="631825" y="2209800"/>
            <a:ext cx="1501775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3343273" y="2447925"/>
            <a:ext cx="1371600" cy="5334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 Of bytes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6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findicons.com/files/icons/45/blend/512/location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603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d4pic.com/images/database-data-storage-cylinder-round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23" y="2209800"/>
            <a:ext cx="1072754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Alternate Process 18"/>
          <p:cNvSpPr/>
          <p:nvPr/>
        </p:nvSpPr>
        <p:spPr>
          <a:xfrm>
            <a:off x="6746677" y="4114800"/>
            <a:ext cx="914400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5" idx="6"/>
            <a:endCxn id="10" idx="1"/>
          </p:cNvCxnSpPr>
          <p:nvPr/>
        </p:nvCxnSpPr>
        <p:spPr>
          <a:xfrm>
            <a:off x="2133600" y="2705100"/>
            <a:ext cx="1209673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4714873" y="1447800"/>
            <a:ext cx="1873450" cy="1266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4714873" y="2714625"/>
            <a:ext cx="2031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</p:cNvCxnSpPr>
          <p:nvPr/>
        </p:nvCxnSpPr>
        <p:spPr>
          <a:xfrm>
            <a:off x="4714873" y="2714625"/>
            <a:ext cx="2031804" cy="140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3400" y="2161401"/>
            <a:ext cx="3626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3675" y="769938"/>
            <a:ext cx="52546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Serialization is the process of converting an object into a stream of bytes in order to store the object or transmit it to memory, a database, or a file. Its main purpose is to save the state of an object in order to be able to recreate it when needed. The reverse process is called deserialization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3675" y="3856764"/>
            <a:ext cx="52546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The object is serialized to a stream, which carries not just the data, but information about the object's type, such as its version, culture, and assembly name. From that stream, it can be stored in a database, a file, or memory.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9400" y="1600200"/>
            <a:ext cx="8616951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Serialization allows the developer to save the state of an object and recreate it as needed, providing storage of objects as well as data exchange. Through serialization, a developer can perform actions like sending the object to a remote application by means of a Web Service, passing an object from one domain to another, passing an object through a firewall as an XML string, or maintaining security or user-specific information across applications.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886199" y="1214376"/>
            <a:ext cx="14903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Uses for Serialization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26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78298</TotalTime>
  <Words>208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7573</cp:revision>
  <dcterms:created xsi:type="dcterms:W3CDTF">2006-08-16T00:00:00Z</dcterms:created>
  <dcterms:modified xsi:type="dcterms:W3CDTF">2016-08-16T09:25:34Z</dcterms:modified>
</cp:coreProperties>
</file>