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5" r:id="rId2"/>
    <p:sldId id="426" r:id="rId3"/>
    <p:sldId id="427" r:id="rId4"/>
    <p:sldId id="428" r:id="rId5"/>
    <p:sldId id="42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487D0-63CA-4D0A-BF02-A00571B6022C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0C82C0-DE0D-4325-B128-6EF942710449}">
      <dgm:prSet phldrT="[Text]" custT="1"/>
      <dgm:spPr/>
      <dgm:t>
        <a:bodyPr/>
        <a:lstStyle/>
        <a:p>
          <a:r>
            <a:rPr lang="en-US" sz="2400" dirty="0" smtClean="0"/>
            <a:t>Reader</a:t>
          </a:r>
          <a:endParaRPr lang="en-US" sz="2400" dirty="0"/>
        </a:p>
      </dgm:t>
    </dgm:pt>
    <dgm:pt modelId="{1354161C-4F80-46E1-A1D0-B74FA82F1F0F}" type="parTrans" cxnId="{99D20821-177E-4461-94DD-6D830A68C297}">
      <dgm:prSet/>
      <dgm:spPr/>
      <dgm:t>
        <a:bodyPr/>
        <a:lstStyle/>
        <a:p>
          <a:endParaRPr lang="en-US"/>
        </a:p>
      </dgm:t>
    </dgm:pt>
    <dgm:pt modelId="{B1681005-8733-4433-AD10-B69C4E67ADE7}" type="sibTrans" cxnId="{99D20821-177E-4461-94DD-6D830A68C297}">
      <dgm:prSet/>
      <dgm:spPr/>
      <dgm:t>
        <a:bodyPr/>
        <a:lstStyle/>
        <a:p>
          <a:endParaRPr lang="en-US"/>
        </a:p>
      </dgm:t>
    </dgm:pt>
    <dgm:pt modelId="{F3CC5BE2-6CBF-45E6-B7FD-D5166E2A19F8}">
      <dgm:prSet phldrT="[Text]" custT="1"/>
      <dgm:spPr/>
      <dgm:t>
        <a:bodyPr/>
        <a:lstStyle/>
        <a:p>
          <a:r>
            <a:rPr lang="en-US" sz="2400" b="0" i="0" dirty="0" smtClean="0"/>
            <a:t>InputStreamReader</a:t>
          </a:r>
          <a:endParaRPr lang="en-US" sz="2400" dirty="0"/>
        </a:p>
      </dgm:t>
    </dgm:pt>
    <dgm:pt modelId="{1D5B3675-CCD6-4FFF-A517-9C7256D0EC75}" type="parTrans" cxnId="{AAF4E149-241B-495D-B951-4B9544CB3211}">
      <dgm:prSet/>
      <dgm:spPr/>
      <dgm:t>
        <a:bodyPr/>
        <a:lstStyle/>
        <a:p>
          <a:endParaRPr lang="en-US"/>
        </a:p>
      </dgm:t>
    </dgm:pt>
    <dgm:pt modelId="{54CB54C5-5A05-4C38-BE9C-6611CE72623C}" type="sibTrans" cxnId="{AAF4E149-241B-495D-B951-4B9544CB3211}">
      <dgm:prSet/>
      <dgm:spPr/>
      <dgm:t>
        <a:bodyPr/>
        <a:lstStyle/>
        <a:p>
          <a:endParaRPr lang="en-US"/>
        </a:p>
      </dgm:t>
    </dgm:pt>
    <dgm:pt modelId="{499A4E47-BB0A-4EED-8B21-ECEC17CB3809}" type="pres">
      <dgm:prSet presAssocID="{3B3487D0-63CA-4D0A-BF02-A00571B602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E9FB61-E3C0-4239-A6C2-4798C0077B5F}" type="pres">
      <dgm:prSet presAssocID="{180C82C0-DE0D-4325-B128-6EF942710449}" presName="root" presStyleCnt="0"/>
      <dgm:spPr/>
    </dgm:pt>
    <dgm:pt modelId="{95185B9C-EC72-4495-9B8F-5808C1F86433}" type="pres">
      <dgm:prSet presAssocID="{180C82C0-DE0D-4325-B128-6EF942710449}" presName="rootComposite" presStyleCnt="0"/>
      <dgm:spPr/>
    </dgm:pt>
    <dgm:pt modelId="{5D9CBC4E-6064-4762-9BAC-BAA40111FD52}" type="pres">
      <dgm:prSet presAssocID="{180C82C0-DE0D-4325-B128-6EF942710449}" presName="rootText" presStyleLbl="node1" presStyleIdx="0" presStyleCnt="1" custScaleY="52426"/>
      <dgm:spPr/>
      <dgm:t>
        <a:bodyPr/>
        <a:lstStyle/>
        <a:p>
          <a:endParaRPr lang="en-US"/>
        </a:p>
      </dgm:t>
    </dgm:pt>
    <dgm:pt modelId="{86884B25-F9F7-4FFC-B9BC-2811D31315C0}" type="pres">
      <dgm:prSet presAssocID="{180C82C0-DE0D-4325-B128-6EF942710449}" presName="rootConnector" presStyleLbl="node1" presStyleIdx="0" presStyleCnt="1"/>
      <dgm:spPr/>
    </dgm:pt>
    <dgm:pt modelId="{68B7D892-5DD1-4F60-83AE-F8CC50B01E34}" type="pres">
      <dgm:prSet presAssocID="{180C82C0-DE0D-4325-B128-6EF942710449}" presName="childShape" presStyleCnt="0"/>
      <dgm:spPr/>
    </dgm:pt>
    <dgm:pt modelId="{C0C93F6B-B100-46BF-B3BD-3F03957A1037}" type="pres">
      <dgm:prSet presAssocID="{1D5B3675-CCD6-4FFF-A517-9C7256D0EC75}" presName="Name13" presStyleLbl="parChTrans1D2" presStyleIdx="0" presStyleCnt="1"/>
      <dgm:spPr/>
    </dgm:pt>
    <dgm:pt modelId="{DCC2AFD1-A0FC-4D72-941D-2F0B510E457E}" type="pres">
      <dgm:prSet presAssocID="{F3CC5BE2-6CBF-45E6-B7FD-D5166E2A19F8}" presName="childText" presStyleLbl="bgAcc1" presStyleIdx="0" presStyleCnt="1" custScaleX="123955" custScaleY="52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A24FAB-90C1-4BCF-8EEE-DEB04ABA17D6}" type="presOf" srcId="{180C82C0-DE0D-4325-B128-6EF942710449}" destId="{86884B25-F9F7-4FFC-B9BC-2811D31315C0}" srcOrd="1" destOrd="0" presId="urn:microsoft.com/office/officeart/2005/8/layout/hierarchy3"/>
    <dgm:cxn modelId="{99D20821-177E-4461-94DD-6D830A68C297}" srcId="{3B3487D0-63CA-4D0A-BF02-A00571B6022C}" destId="{180C82C0-DE0D-4325-B128-6EF942710449}" srcOrd="0" destOrd="0" parTransId="{1354161C-4F80-46E1-A1D0-B74FA82F1F0F}" sibTransId="{B1681005-8733-4433-AD10-B69C4E67ADE7}"/>
    <dgm:cxn modelId="{B0854459-8339-4C7A-B352-96616A9AE832}" type="presOf" srcId="{1D5B3675-CCD6-4FFF-A517-9C7256D0EC75}" destId="{C0C93F6B-B100-46BF-B3BD-3F03957A1037}" srcOrd="0" destOrd="0" presId="urn:microsoft.com/office/officeart/2005/8/layout/hierarchy3"/>
    <dgm:cxn modelId="{D7AF13E8-6297-4648-AACC-43AB273DBE6F}" type="presOf" srcId="{180C82C0-DE0D-4325-B128-6EF942710449}" destId="{5D9CBC4E-6064-4762-9BAC-BAA40111FD52}" srcOrd="0" destOrd="0" presId="urn:microsoft.com/office/officeart/2005/8/layout/hierarchy3"/>
    <dgm:cxn modelId="{8E8751C2-F03E-4B1B-B6EE-D12945CD585E}" type="presOf" srcId="{3B3487D0-63CA-4D0A-BF02-A00571B6022C}" destId="{499A4E47-BB0A-4EED-8B21-ECEC17CB3809}" srcOrd="0" destOrd="0" presId="urn:microsoft.com/office/officeart/2005/8/layout/hierarchy3"/>
    <dgm:cxn modelId="{AAF4E149-241B-495D-B951-4B9544CB3211}" srcId="{180C82C0-DE0D-4325-B128-6EF942710449}" destId="{F3CC5BE2-6CBF-45E6-B7FD-D5166E2A19F8}" srcOrd="0" destOrd="0" parTransId="{1D5B3675-CCD6-4FFF-A517-9C7256D0EC75}" sibTransId="{54CB54C5-5A05-4C38-BE9C-6611CE72623C}"/>
    <dgm:cxn modelId="{1888BBBC-9710-4E18-9E2C-0C7B10D1FE11}" type="presOf" srcId="{F3CC5BE2-6CBF-45E6-B7FD-D5166E2A19F8}" destId="{DCC2AFD1-A0FC-4D72-941D-2F0B510E457E}" srcOrd="0" destOrd="0" presId="urn:microsoft.com/office/officeart/2005/8/layout/hierarchy3"/>
    <dgm:cxn modelId="{D70BC162-F1AA-4C1E-A43E-2E1974CBFA9E}" type="presParOf" srcId="{499A4E47-BB0A-4EED-8B21-ECEC17CB3809}" destId="{03E9FB61-E3C0-4239-A6C2-4798C0077B5F}" srcOrd="0" destOrd="0" presId="urn:microsoft.com/office/officeart/2005/8/layout/hierarchy3"/>
    <dgm:cxn modelId="{710B33CB-2E74-43D9-A8AF-BB34DC57488F}" type="presParOf" srcId="{03E9FB61-E3C0-4239-A6C2-4798C0077B5F}" destId="{95185B9C-EC72-4495-9B8F-5808C1F86433}" srcOrd="0" destOrd="0" presId="urn:microsoft.com/office/officeart/2005/8/layout/hierarchy3"/>
    <dgm:cxn modelId="{EB0B664C-7B1A-4939-8086-93714C8954AC}" type="presParOf" srcId="{95185B9C-EC72-4495-9B8F-5808C1F86433}" destId="{5D9CBC4E-6064-4762-9BAC-BAA40111FD52}" srcOrd="0" destOrd="0" presId="urn:microsoft.com/office/officeart/2005/8/layout/hierarchy3"/>
    <dgm:cxn modelId="{3D71F4DD-9A53-4EAE-89F1-2727FF64DF68}" type="presParOf" srcId="{95185B9C-EC72-4495-9B8F-5808C1F86433}" destId="{86884B25-F9F7-4FFC-B9BC-2811D31315C0}" srcOrd="1" destOrd="0" presId="urn:microsoft.com/office/officeart/2005/8/layout/hierarchy3"/>
    <dgm:cxn modelId="{19866AD3-9052-41E6-9357-C4028ECCE35B}" type="presParOf" srcId="{03E9FB61-E3C0-4239-A6C2-4798C0077B5F}" destId="{68B7D892-5DD1-4F60-83AE-F8CC50B01E34}" srcOrd="1" destOrd="0" presId="urn:microsoft.com/office/officeart/2005/8/layout/hierarchy3"/>
    <dgm:cxn modelId="{AE1ACEE7-7BD6-490B-BBA8-182C0E73CD24}" type="presParOf" srcId="{68B7D892-5DD1-4F60-83AE-F8CC50B01E34}" destId="{C0C93F6B-B100-46BF-B3BD-3F03957A1037}" srcOrd="0" destOrd="0" presId="urn:microsoft.com/office/officeart/2005/8/layout/hierarchy3"/>
    <dgm:cxn modelId="{3561EF6D-9975-456A-A135-24F2AB2A27FF}" type="presParOf" srcId="{68B7D892-5DD1-4F60-83AE-F8CC50B01E34}" destId="{DCC2AFD1-A0FC-4D72-941D-2F0B510E45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CBC4E-6064-4762-9BAC-BAA40111FD52}">
      <dsp:nvSpPr>
        <dsp:cNvPr id="0" name=""/>
        <dsp:cNvSpPr/>
      </dsp:nvSpPr>
      <dsp:spPr>
        <a:xfrm>
          <a:off x="595" y="1160462"/>
          <a:ext cx="2684710" cy="7037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Reader</a:t>
          </a:r>
          <a:endParaRPr lang="en-US" sz="2400" kern="1200" dirty="0"/>
        </a:p>
      </dsp:txBody>
      <dsp:txXfrm>
        <a:off x="21207" y="1181074"/>
        <a:ext cx="2643486" cy="662519"/>
      </dsp:txXfrm>
    </dsp:sp>
    <dsp:sp modelId="{C0C93F6B-B100-46BF-B3BD-3F03957A1037}">
      <dsp:nvSpPr>
        <dsp:cNvPr id="0" name=""/>
        <dsp:cNvSpPr/>
      </dsp:nvSpPr>
      <dsp:spPr>
        <a:xfrm>
          <a:off x="269066" y="1864205"/>
          <a:ext cx="268471" cy="68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460"/>
              </a:lnTo>
              <a:lnTo>
                <a:pt x="268471" y="68746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AFD1-A0FC-4D72-941D-2F0B510E457E}">
      <dsp:nvSpPr>
        <dsp:cNvPr id="0" name=""/>
        <dsp:cNvSpPr/>
      </dsp:nvSpPr>
      <dsp:spPr>
        <a:xfrm>
          <a:off x="537537" y="2199794"/>
          <a:ext cx="2662266" cy="703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InputStreamReader</a:t>
          </a:r>
          <a:endParaRPr lang="en-US" sz="2400" kern="1200" dirty="0"/>
        </a:p>
      </dsp:txBody>
      <dsp:txXfrm>
        <a:off x="558149" y="2220406"/>
        <a:ext cx="2621042" cy="662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662411" y="3024188"/>
            <a:ext cx="7620000" cy="1676400"/>
          </a:xfrm>
          <a:prstGeom prst="round1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1196" y="11071"/>
            <a:ext cx="2102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sp>
        <p:nvSpPr>
          <p:cNvPr id="4" name="Can 3"/>
          <p:cNvSpPr/>
          <p:nvPr/>
        </p:nvSpPr>
        <p:spPr>
          <a:xfrm rot="5400000">
            <a:off x="4182322" y="2833688"/>
            <a:ext cx="685800" cy="19812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InputStreamReader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 rot="5400000">
            <a:off x="6682211" y="2947990"/>
            <a:ext cx="457200" cy="18288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Byte Streams</a:t>
            </a:r>
            <a:endParaRPr lang="en-US" sz="1200" dirty="0"/>
          </a:p>
        </p:txBody>
      </p:sp>
      <p:sp>
        <p:nvSpPr>
          <p:cNvPr id="19" name="Can 18"/>
          <p:cNvSpPr/>
          <p:nvPr/>
        </p:nvSpPr>
        <p:spPr>
          <a:xfrm rot="5400000">
            <a:off x="1524424" y="2833688"/>
            <a:ext cx="1019174" cy="1981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Character Streams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3024611" y="3676657"/>
            <a:ext cx="510011" cy="304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5515822" y="3709991"/>
            <a:ext cx="510011" cy="304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28600" y="457200"/>
            <a:ext cx="8610600" cy="2209800"/>
          </a:xfrm>
          <a:prstGeom prst="wedgeRoundRectCallout">
            <a:avLst>
              <a:gd name="adj1" fmla="val 2729"/>
              <a:gd name="adj2" fmla="val 8789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An InputStreamReader is a bridge from byte streams to character streams</a:t>
            </a:r>
            <a:r>
              <a:rPr lang="en-US" sz="1200" dirty="0"/>
              <a:t>: It reads bytes and decodes them into characters using a specified charset. The charset that it uses may be specified by name or may be given explicitly, or the platform's default charset may be accepted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invocation of one of an </a:t>
            </a:r>
            <a:r>
              <a:rPr lang="en-US" sz="1200" dirty="0"/>
              <a:t>InputStreamReader's</a:t>
            </a:r>
            <a:r>
              <a:rPr lang="en-US" sz="1200" dirty="0"/>
              <a:t> read() methods may cause one or more bytes to be read from the underlying byte-input stream. To enable the efficient conversion of bytes to characters, more bytes may be read ahead from the underlying stream than are necessary to satisfy the current read operation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lvl="1"/>
            <a:r>
              <a:rPr lang="en-US" sz="1200" dirty="0"/>
              <a:t>For top efficiency, consider wrapping an InputStreamReader within a </a:t>
            </a:r>
            <a:r>
              <a:rPr lang="en-US" sz="1200" dirty="0"/>
              <a:t>BufferedReader</a:t>
            </a:r>
            <a:r>
              <a:rPr lang="en-US" sz="1200" dirty="0"/>
              <a:t>. </a:t>
            </a:r>
            <a:endParaRPr lang="en-US" sz="1200" dirty="0" smtClean="0"/>
          </a:p>
          <a:p>
            <a:pPr lvl="1"/>
            <a:r>
              <a:rPr lang="en-US" sz="1200" dirty="0" smtClean="0"/>
              <a:t>For </a:t>
            </a:r>
            <a:r>
              <a:rPr lang="en-US" sz="1200" dirty="0"/>
              <a:t>example:</a:t>
            </a:r>
          </a:p>
          <a:p>
            <a:pPr lvl="1"/>
            <a:r>
              <a:rPr lang="en-US" sz="1200" dirty="0"/>
              <a:t>BufferedReader</a:t>
            </a:r>
            <a:r>
              <a:rPr lang="en-US" sz="1200" dirty="0"/>
              <a:t> in = new </a:t>
            </a:r>
            <a:r>
              <a:rPr lang="en-US" sz="1200" dirty="0"/>
              <a:t>BufferedReader</a:t>
            </a:r>
            <a:r>
              <a:rPr lang="en-US" sz="1200" dirty="0"/>
              <a:t>(new InputStreamReader(System.in));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1196" y="11071"/>
            <a:ext cx="2102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35139755"/>
              </p:ext>
            </p:extLst>
          </p:nvPr>
        </p:nvGraphicFramePr>
        <p:xfrm>
          <a:off x="2743200" y="533400"/>
          <a:ext cx="320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5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1196" y="11071"/>
            <a:ext cx="2102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6" y="685800"/>
            <a:ext cx="3257550" cy="2295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76500"/>
            <a:ext cx="4829175" cy="2419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409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1196" y="11071"/>
            <a:ext cx="2102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457199"/>
            <a:ext cx="7507287" cy="4276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52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21196" y="11071"/>
            <a:ext cx="2102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InputStreamReader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https://docs.oracle.com/javase/8/docs/api/index.html?java/io/InputStreamReader.html</a:t>
            </a:r>
          </a:p>
        </p:txBody>
      </p:sp>
    </p:spTree>
    <p:extLst>
      <p:ext uri="{BB962C8B-B14F-4D97-AF65-F5344CB8AC3E}">
        <p14:creationId xmlns:p14="http://schemas.microsoft.com/office/powerpoint/2010/main" val="22319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76958</TotalTime>
  <Words>157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7496</cp:revision>
  <dcterms:created xsi:type="dcterms:W3CDTF">2006-08-16T00:00:00Z</dcterms:created>
  <dcterms:modified xsi:type="dcterms:W3CDTF">2016-06-30T08:02:33Z</dcterms:modified>
</cp:coreProperties>
</file>