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pic>
        <p:nvPicPr>
          <p:cNvPr id="1026" name="Picture 2" descr="http://3.bp.blogspot.com/-DQhooyCm-J0/UMILg7hsv4I/AAAAAAAAALs/cY_y4UE2jjU/s1600/pptB4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685800"/>
            <a:ext cx="63341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75221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6946</cp:revision>
  <dcterms:created xsi:type="dcterms:W3CDTF">2006-08-16T00:00:00Z</dcterms:created>
  <dcterms:modified xsi:type="dcterms:W3CDTF">2016-04-15T08:47:21Z</dcterms:modified>
</cp:coreProperties>
</file>