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Exception</a:t>
            </a:r>
          </a:p>
        </p:txBody>
      </p:sp>
      <p:pic>
        <p:nvPicPr>
          <p:cNvPr id="2" name="Picture 2" descr="http://www.sourcecodeera.com/UserImages/663xQ7oJulaGjwtDGUjeYebQgGmZDxE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9600"/>
            <a:ext cx="4953000" cy="40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562601" y="619125"/>
            <a:ext cx="3429000" cy="1371600"/>
          </a:xfrm>
          <a:prstGeom prst="wedgeRoundRectCallout">
            <a:avLst>
              <a:gd name="adj1" fmla="val -28137"/>
              <a:gd name="adj2" fmla="val 8365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Unchecked exceptions are the class that extends RuntimeException.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 are ignored at compile time. </a:t>
            </a:r>
            <a:endParaRPr lang="en-US" sz="1050" dirty="0" smtClean="0"/>
          </a:p>
          <a:p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exceptions are checked at runtime.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3127" y="2554224"/>
            <a:ext cx="3056622" cy="1484376"/>
          </a:xfrm>
          <a:prstGeom prst="wedgeRoundRectCallout">
            <a:avLst>
              <a:gd name="adj1" fmla="val 64497"/>
              <a:gd name="adj2" fmla="val -4246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Checked </a:t>
            </a:r>
            <a:r>
              <a:rPr lang="en-US" sz="1050" dirty="0"/>
              <a:t>exceptions are checked at compile-time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classes that extend </a:t>
            </a:r>
            <a:r>
              <a:rPr lang="en-US" sz="1050" dirty="0"/>
              <a:t>Throwable</a:t>
            </a:r>
            <a:r>
              <a:rPr lang="en-US" sz="1050" dirty="0"/>
              <a:t> class except </a:t>
            </a:r>
            <a:r>
              <a:rPr lang="en-US" sz="1050" dirty="0"/>
              <a:t>RuntimeException</a:t>
            </a:r>
            <a:r>
              <a:rPr lang="en-US" sz="1050" dirty="0"/>
              <a:t> and Error are known as checked exceptions </a:t>
            </a:r>
            <a:r>
              <a:rPr lang="en-US" sz="1050" dirty="0"/>
              <a:t>e.g.IOException</a:t>
            </a:r>
            <a:r>
              <a:rPr lang="en-US" sz="1050" dirty="0"/>
              <a:t>, </a:t>
            </a:r>
            <a:r>
              <a:rPr lang="en-US" sz="1050" dirty="0"/>
              <a:t>SQLException</a:t>
            </a:r>
            <a:r>
              <a:rPr lang="en-US" sz="1050" dirty="0"/>
              <a:t> etc. </a:t>
            </a:r>
            <a:endParaRPr lang="en-US" sz="105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3127" y="54864"/>
            <a:ext cx="2819400" cy="1109472"/>
          </a:xfrm>
          <a:prstGeom prst="wedgeRoundRectCallout">
            <a:avLst>
              <a:gd name="adj1" fmla="val 46068"/>
              <a:gd name="adj2" fmla="val 8733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</a:t>
            </a:r>
            <a:r>
              <a:rPr lang="en-US" sz="1050" dirty="0" smtClean="0"/>
              <a:t>rror </a:t>
            </a:r>
            <a:r>
              <a:rPr lang="en-US" sz="1050" dirty="0"/>
              <a:t>is considered as unchecked </a:t>
            </a:r>
            <a:r>
              <a:rPr lang="en-US" sz="1050" dirty="0" smtClean="0"/>
              <a:t>exception.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Error is irrecoverable e.g. OutOfMemoryError, VirtualMachineError, AssertionError etc.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75224</TotalTime>
  <Words>67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6949</cp:revision>
  <dcterms:created xsi:type="dcterms:W3CDTF">2006-08-16T00:00:00Z</dcterms:created>
  <dcterms:modified xsi:type="dcterms:W3CDTF">2016-04-15T08:51:04Z</dcterms:modified>
</cp:coreProperties>
</file>