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6216"/>
            <a:ext cx="17525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What Is an Exception?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60375" y="762000"/>
            <a:ext cx="8302625" cy="1371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1200" dirty="0"/>
              <a:t>Dictionary </a:t>
            </a:r>
            <a:r>
              <a:rPr lang="en-US" sz="1200" dirty="0" smtClean="0"/>
              <a:t>Meaning of Exception </a:t>
            </a:r>
            <a:r>
              <a:rPr lang="en-US" sz="1200" dirty="0"/>
              <a:t>is an </a:t>
            </a:r>
            <a:r>
              <a:rPr lang="en-US" sz="1200" dirty="0">
                <a:solidFill>
                  <a:srgbClr val="C00000"/>
                </a:solidFill>
              </a:rPr>
              <a:t>abnormal condition</a:t>
            </a:r>
            <a:r>
              <a:rPr lang="en-US" sz="1200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12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1200" dirty="0"/>
              <a:t>The term </a:t>
            </a:r>
            <a:r>
              <a:rPr lang="en-US" sz="1200" i="1" dirty="0"/>
              <a:t>exception</a:t>
            </a:r>
            <a:r>
              <a:rPr lang="en-US" sz="1200" dirty="0"/>
              <a:t> is shorthand for the phrase "</a:t>
            </a:r>
            <a:r>
              <a:rPr lang="en-US" sz="1200" dirty="0">
                <a:solidFill>
                  <a:srgbClr val="C00000"/>
                </a:solidFill>
              </a:rPr>
              <a:t>exceptional event</a:t>
            </a:r>
            <a:r>
              <a:rPr lang="en-US" sz="1200" dirty="0" smtClean="0"/>
              <a:t>.“</a:t>
            </a:r>
          </a:p>
          <a:p>
            <a:endParaRPr lang="en-US" sz="12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1200" b="1" dirty="0"/>
              <a:t>Definition:</a:t>
            </a:r>
            <a:r>
              <a:rPr lang="en-US" sz="1200" dirty="0"/>
              <a:t> An </a:t>
            </a:r>
            <a:r>
              <a:rPr lang="en-US" sz="1200" i="1" dirty="0"/>
              <a:t>exception</a:t>
            </a:r>
            <a:r>
              <a:rPr lang="en-US" sz="1200" dirty="0"/>
              <a:t> is an event, which occurs during the execution of a program, that disrupts the normal flow of the program's instructions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85799" y="2895600"/>
            <a:ext cx="2819401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statement 1;  </a:t>
            </a:r>
          </a:p>
          <a:p>
            <a:r>
              <a:rPr lang="en-US" sz="1200" dirty="0"/>
              <a:t>statement 2;  </a:t>
            </a:r>
          </a:p>
          <a:p>
            <a:r>
              <a:rPr lang="en-US" sz="1200" dirty="0">
                <a:solidFill>
                  <a:srgbClr val="C00000"/>
                </a:solidFill>
              </a:rPr>
              <a:t>statement 3</a:t>
            </a:r>
            <a:r>
              <a:rPr lang="en-US" sz="1200" dirty="0" smtClean="0">
                <a:solidFill>
                  <a:srgbClr val="C00000"/>
                </a:solidFill>
              </a:rPr>
              <a:t>;</a:t>
            </a:r>
            <a:r>
              <a:rPr lang="en-US" sz="1200" dirty="0">
                <a:solidFill>
                  <a:srgbClr val="C00000"/>
                </a:solidFill>
              </a:rPr>
              <a:t> //exception occurs</a:t>
            </a:r>
            <a:r>
              <a:rPr lang="en-US" sz="1200" dirty="0"/>
              <a:t>  </a:t>
            </a:r>
          </a:p>
          <a:p>
            <a:r>
              <a:rPr lang="en-US" sz="1200" dirty="0" smtClean="0"/>
              <a:t>statement</a:t>
            </a:r>
            <a:r>
              <a:rPr lang="en-US" sz="1200" dirty="0"/>
              <a:t> 4;  </a:t>
            </a:r>
          </a:p>
          <a:p>
            <a:r>
              <a:rPr lang="en-US" sz="1200" dirty="0"/>
              <a:t>statement 5</a:t>
            </a:r>
            <a:r>
              <a:rPr lang="en-US" sz="1200" dirty="0" smtClean="0"/>
              <a:t>; </a:t>
            </a:r>
          </a:p>
          <a:p>
            <a:r>
              <a:rPr lang="en-US" sz="1200" dirty="0" smtClean="0"/>
              <a:t>statement 6;  </a:t>
            </a:r>
            <a:endParaRPr lang="en-US" sz="1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191000" y="2819400"/>
            <a:ext cx="2819400" cy="993648"/>
          </a:xfrm>
          <a:prstGeom prst="wedgeRoundRectCallout">
            <a:avLst>
              <a:gd name="adj1" fmla="val -99409"/>
              <a:gd name="adj2" fmla="val 1064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Suppose there is </a:t>
            </a:r>
            <a:r>
              <a:rPr lang="en-US" sz="1200" dirty="0"/>
              <a:t>6</a:t>
            </a:r>
            <a:r>
              <a:rPr lang="en-US" sz="1200" dirty="0" smtClean="0"/>
              <a:t> </a:t>
            </a:r>
            <a:r>
              <a:rPr lang="en-US" sz="1200" dirty="0"/>
              <a:t>statements in your program and there occurs an exception at statement </a:t>
            </a:r>
            <a:r>
              <a:rPr lang="en-US" sz="1200" dirty="0"/>
              <a:t>3</a:t>
            </a:r>
            <a:r>
              <a:rPr lang="en-US" sz="1200" dirty="0" smtClean="0"/>
              <a:t>, </a:t>
            </a:r>
            <a:r>
              <a:rPr lang="en-US" sz="1200" dirty="0"/>
              <a:t>rest of the code will not be executed i.e. statement </a:t>
            </a:r>
            <a:r>
              <a:rPr lang="en-US" sz="1200" dirty="0" smtClean="0"/>
              <a:t>4 </a:t>
            </a:r>
            <a:r>
              <a:rPr lang="en-US" sz="1200" dirty="0"/>
              <a:t>to </a:t>
            </a:r>
            <a:r>
              <a:rPr lang="en-US" sz="1200" dirty="0"/>
              <a:t>6</a:t>
            </a:r>
            <a:r>
              <a:rPr lang="en-US" sz="1200" dirty="0" smtClean="0"/>
              <a:t> </a:t>
            </a:r>
            <a:r>
              <a:rPr lang="en-US" sz="1200" dirty="0"/>
              <a:t>will not run.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75023</TotalTime>
  <Words>53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6863</cp:revision>
  <dcterms:created xsi:type="dcterms:W3CDTF">2006-08-16T00:00:00Z</dcterms:created>
  <dcterms:modified xsi:type="dcterms:W3CDTF">2016-04-07T07:11:29Z</dcterms:modified>
</cp:coreProperties>
</file>