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05000" y="2514600"/>
            <a:ext cx="5181600" cy="1219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6511" y="26216"/>
            <a:ext cx="21446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startsWith Method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23850" y="3050861"/>
            <a:ext cx="1273875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“Welcome Peter”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1450" y="2972817"/>
            <a:ext cx="609600" cy="3264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4114549" y="3013119"/>
            <a:ext cx="1409700" cy="3832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26992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5245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startsWith(String prefix, int offset)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Considers the string beginning at the index </a:t>
                      </a:r>
                      <a:r>
                        <a:rPr lang="en-US" sz="1200" dirty="0" smtClean="0"/>
                        <a:t>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returns </a:t>
                      </a:r>
                      <a:r>
                        <a:rPr lang="en-US" sz="1200" dirty="0" smtClean="0"/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it begins with the substring specified as an argument.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95499" y="2736120"/>
            <a:ext cx="154875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startsWith("come", 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74839</TotalTime>
  <Words>32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6732</cp:revision>
  <dcterms:created xsi:type="dcterms:W3CDTF">2006-08-16T00:00:00Z</dcterms:created>
  <dcterms:modified xsi:type="dcterms:W3CDTF">2016-02-18T07:54:38Z</dcterms:modified>
</cp:coreProperties>
</file>